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9" r:id="rId3"/>
    <p:sldId id="263" r:id="rId4"/>
    <p:sldId id="264" r:id="rId5"/>
    <p:sldId id="262" r:id="rId6"/>
    <p:sldId id="261" r:id="rId7"/>
    <p:sldId id="260" r:id="rId8"/>
    <p:sldId id="25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1AC04-62D1-4D4C-9CD2-813B51065E28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B983F-105A-4E5C-A92D-E2C2344253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64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B983F-105A-4E5C-A92D-E2C2344253EF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2000">
    <p:wedge/>
    <p:sndAc>
      <p:stSnd>
        <p:snd r:embed="rId1" name="drumroll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  <p:transition spd="med" advTm="12000">
    <p:wedge/>
    <p:sndAc>
      <p:stSnd>
        <p:snd r:embed="rId1" name="drumroll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8726CE-07A9-41FE-8782-9DA7DD900D1F}" type="datetimeFigureOut">
              <a:rPr lang="es-ES" smtClean="0"/>
              <a:t>26/07/2014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4C4F60-5F1B-4418-8F53-4A0B3989415B}" type="slidenum">
              <a:rPr lang="es-ES" smtClean="0"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 advTm="12000">
    <p:wedge/>
    <p:sndAc>
      <p:stSnd>
        <p:snd r:embed="rId13" name="drumroll.wav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715148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>MEDIOS DE COMUNICACIÓN</a:t>
            </a:r>
            <a:br>
              <a:rPr lang="es-ES_tradnl" sz="2400" dirty="0" smtClean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CAROLINA AGUALIMPIA LOPEZ</a:t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JENIFER MORALES SUAREZ</a:t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11º2</a:t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León Ángel </a:t>
            </a:r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Pérez</a:t>
            </a: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 López</a:t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INSTITUCION EDUCATIVA</a:t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ANTONIO DERKA – SANTO DOMINGO</a:t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ES_tradnl" sz="2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MEDELLIN</a:t>
            </a:r>
            <a:b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s-ES_tradnl" sz="2400" dirty="0" smtClean="0">
                <a:solidFill>
                  <a:schemeClr val="bg2">
                    <a:lumMod val="10000"/>
                  </a:schemeClr>
                </a:solidFill>
              </a:rPr>
              <a:t>2014</a:t>
            </a:r>
            <a:endParaRPr lang="es-ES" sz="2400" dirty="0"/>
          </a:p>
        </p:txBody>
      </p:sp>
    </p:spTree>
  </p:cSld>
  <p:clrMapOvr>
    <a:masterClrMapping/>
  </p:clrMapOvr>
  <p:transition spd="med" advTm="12000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latin typeface="Broadway" pitchFamily="82" charset="0"/>
              </a:rPr>
              <a:t>MEDIOS DE COMUNICACION</a:t>
            </a:r>
            <a:endParaRPr lang="es-ES" dirty="0">
              <a:latin typeface="Broadway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4286248" cy="5072098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 el término medio de comunicación se hace referencia al instrumento o forma de contenido por el cual se realiza el proceso comunicacional o </a:t>
            </a: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comunicación. </a:t>
            </a:r>
            <a:r>
              <a:rPr lang="es-E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Usualmente se utiliza el término para hacer referencia a los </a:t>
            </a:r>
            <a:r>
              <a:rPr lang="es-E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medios de comunicación masivo </a:t>
            </a:r>
            <a:r>
              <a:rPr lang="es-E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(MCM, medios de comunicación de masas o </a:t>
            </a:r>
            <a:r>
              <a:rPr lang="es-ES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mas </a:t>
            </a:r>
            <a:r>
              <a:rPr lang="es-E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media</a:t>
            </a:r>
            <a:r>
              <a:rPr lang="es-E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); sin embargo, otros medios de comunicación, como el teléfono, no son masivos sino interpersonales</a:t>
            </a:r>
            <a:r>
              <a:rPr lang="es-ES" dirty="0"/>
              <a:t>.</a:t>
            </a:r>
          </a:p>
        </p:txBody>
      </p:sp>
      <p:pic>
        <p:nvPicPr>
          <p:cNvPr id="1026" name="Picture 2" descr="http://2.bp.blogspot.com/-vYbYJmn3bqw/TqtRhIWA1YI/AAAAAAAAAy4/VRiByZoRqUs/s1600/medios+d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714488"/>
            <a:ext cx="4286280" cy="514351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143007"/>
          </a:xfrm>
        </p:spPr>
        <p:txBody>
          <a:bodyPr>
            <a:normAutofit/>
          </a:bodyPr>
          <a:lstStyle/>
          <a:p>
            <a:r>
              <a:rPr lang="es-ES_tradnl" dirty="0" smtClean="0">
                <a:latin typeface="Broadway" pitchFamily="82" charset="0"/>
              </a:rPr>
              <a:t>TELEFONO</a:t>
            </a:r>
            <a:endParaRPr lang="es-ES" dirty="0">
              <a:latin typeface="Broadway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4857752" cy="5429264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ES" b="1" dirty="0"/>
              <a:t>teléfono es un aparato que permite transmitir sonidos a distancia mediante señales eléctricas</a:t>
            </a:r>
            <a:r>
              <a:rPr lang="es-ES" b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" b="1" dirty="0"/>
              <a:t> permite la trasmisión y reproducción de voz y sonidos hasta lugares </a:t>
            </a:r>
            <a:r>
              <a:rPr lang="es-ES" b="1" dirty="0" smtClean="0"/>
              <a:t>remotos.</a:t>
            </a:r>
          </a:p>
          <a:p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 Teléfono fijo: es el teléfono no móvil que se encuentra en casa y solo puede hacer llamadas.</a:t>
            </a:r>
          </a:p>
          <a:p>
            <a:r>
              <a:rPr lang="es-ES" b="1" dirty="0" smtClean="0"/>
              <a:t>Teléfono móvil: Es portátil, lo puedes a llevar a distintas partes y los Smartphone con ellos no solo puedes llamar también puedes navegar por internet, tomar fotos,  video, etc.</a:t>
            </a:r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17410" name="Picture 2" descr="http://iocit.com/wp-content/uploads/2012/05/movil-vs-fij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9" y="1285860"/>
            <a:ext cx="3786214" cy="542928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14511"/>
          </a:xfrm>
        </p:spPr>
        <p:txBody>
          <a:bodyPr/>
          <a:lstStyle/>
          <a:p>
            <a:r>
              <a:rPr lang="es-ES_tradnl" dirty="0" smtClean="0">
                <a:latin typeface="Broadway" pitchFamily="82" charset="0"/>
              </a:rPr>
              <a:t>LA RADIO</a:t>
            </a:r>
            <a:br>
              <a:rPr lang="es-ES_tradnl" dirty="0" smtClean="0">
                <a:latin typeface="Broadway" pitchFamily="82" charset="0"/>
              </a:rPr>
            </a:br>
            <a:endParaRPr lang="es-ES" dirty="0">
              <a:latin typeface="Broadway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57686" y="1428736"/>
            <a:ext cx="4429156" cy="5143536"/>
          </a:xfrm>
        </p:spPr>
        <p:txBody>
          <a:bodyPr>
            <a:normAutofit/>
          </a:bodyPr>
          <a:lstStyle/>
          <a:p>
            <a:r>
              <a:rPr lang="es-ES" sz="2800" dirty="0"/>
              <a:t> es un medio de </a:t>
            </a:r>
            <a:r>
              <a:rPr lang="es-ES" sz="2800" dirty="0" smtClean="0"/>
              <a:t>comunicación que </a:t>
            </a:r>
            <a:r>
              <a:rPr lang="es-ES" sz="2800" dirty="0"/>
              <a:t>se basa en el envío de señales de </a:t>
            </a:r>
            <a:r>
              <a:rPr lang="es-ES" sz="2800" dirty="0" smtClean="0"/>
              <a:t>audio a </a:t>
            </a:r>
            <a:r>
              <a:rPr lang="es-ES" sz="2800" dirty="0"/>
              <a:t>través de ondas de </a:t>
            </a:r>
            <a:r>
              <a:rPr lang="es-ES" sz="2800" dirty="0" smtClean="0"/>
              <a:t>radio , </a:t>
            </a:r>
            <a:r>
              <a:rPr lang="es-ES" sz="2800" dirty="0"/>
              <a:t>si bien el término se usa también para otras formas de envío de audio a distancia como la radio por </a:t>
            </a:r>
            <a:r>
              <a:rPr lang="es-ES" sz="2800" dirty="0" smtClean="0"/>
              <a:t>Internet .</a:t>
            </a:r>
            <a:endParaRPr lang="es-ES" sz="2800" dirty="0"/>
          </a:p>
        </p:txBody>
      </p:sp>
      <p:sp>
        <p:nvSpPr>
          <p:cNvPr id="35842" name="AutoShape 2" descr="data:image/jpeg;base64,/9j/4AAQSkZJRgABAQAAAQABAAD/2wCEAAkGBxQTEhUUExQVFhQUFxoYGRgYGRgZIBwcFhkdGBoWHR4YHiggHRwlHhodIjEiJikrLi4uHh8zODMsNygtLisBCgoKDg0OGhAQGzYmHiQsLCwsNDU4Li8sLC4yLC0sLSwsNCwyLywsLCwsLywsLCwsNCwsLCwsLCwsLCwsLCwsLP/AABEIAOMA3gMBIgACEQEDEQH/xAAcAAEAAgMBAQEAAAAAAAAAAAAABgcDBAUCCAH/xABREAACAQMCAgYGBQgGBggHAAABAgMABBEFEiExBgcTIkFRFDJhcYGRI1JyobEVM0JigqKywQgkNEOSwhdTVJPR0kRjc4Ojw+LwFiU1RYSz4f/EABoBAQADAQEBAAAAAAAAAAAAAAACAwQFAQb/xAA0EQACAQMBBQQJBAMBAAAAAAAAAQIDBBESBSExQVETYZGhFBUiMnGxwdHwQlKB4SNi8TP/2gAMAwEAAhEDEQA/ALxpSlAKUpQClKUApSlAKUpQClKUApSlAKUpQClKUApSlAKUpQA1FuiXTeC+lnhUGOWB2XYxGWVW29ovmu4Eez41J5HABJOABknyA8a+Wz0tWLV/SbclbdLpyp8OzlP0oOOJDcWxmgPqaleYpAwDA5BAIPmDxBr1QClKUApSlAKUpQClKUApSlAKUpQClKUApSlAKUpQClKUApSlAKUrHPMqKzsQqqCxJ5AAZJPsAoCtevTpOYLVbSInt7w7cDn2ecN/iJC/E1vdDOrW3i0xbW7iSVpT2kvMYc8grAhl2rhcgjPHzqIdAozrGtTalIPoLYgQg+Yz2fyGXx5kVd9AY7eEIqovBVAUcSeAGBxPE/GslKUApSlAKUpQClKUApSlAKUpQClKUApSlAKUpQClKUApSlAKUpQCqx69ukvYWYtI+M153cDmIwRuPxJCjzyfKrNJxVD9GJxrPSFrhhut7UFox4YjOIiQfNjv+VAWr1fdGV0+yjgUd/G+U/WkYDcfhgAewCpJSlAKUpQClKUApSlAKUpQClKUApSlAKUpQClKUApSlAKUpQClKUApSlAQ/rZ170PTJnDYkkHZR+e6TI4e5Qx+FRj+jzoYisXuSO/cvj3JFlQP8RY+3h5VG/6Q2rGa5trGPLFO8VHi8p2oPfj+Krn6L6QLS0gtx/dRqpPmQO8fnmgOpSlKAUpSgFKUoBSlKAUpSgFKUoBSlKAUpSgFKUoBSlKAUpSgFKUoBXl2ABJ5DifhXrNcbpjdmKwupAcFIJGB9yGgKG6GN+UukjTNxUSyTD7MXCMH3DaPgK+kqoX+jZpuZbu4IOFRIlPgd53sPeNi/Or6oBSlKAUpSgFKUoBSlKAUpSgFK0NW1q3tl3XE0cQ/XYDPuB4n4VBtS66NPRtkImuHJwBEnj73Iz8M0BZFKqtunWrXPC100QKeT3LkfErhSPvrBPpOt3P57Ukt1P6NuhyPiNp+TVnqXdGHvSRNU5Pgi1p7hEGXZVHmxA/Go5qfWFpsH5y7iyPBSXPyQE1Ak6qIHIa5urq4bx3vgH8WHzrrWXVxpsfK2Vvtln/E1kntWguGX+d5YrebMmo9d+mR+p2832I8D49qVP3Vyx14CQH0fT7iT45+ewGpdbaNbx/m7eFMfVjQfgK3RWeW2Vyh5literK8TrJ1mbPY6ZtA+uH/AM22vw9J+ksgwtrBH7doz+9IR91WLSqXtipyivMkrWPUrJrXpNNkPdxxA+RjXHxijJ++v1OguqyD6fV5AfJGlcfMsn4VZlKqltW4fDC/j7klbwKyPVjdMRv1W4YeXfz98hFbDdVvD/6hef4v/wC1YuKE458Kr9Y3L/V5L7Euwp9CvB1WL4395/jr8k6qkKlTfXhU8CC4IIPgRirDDDzFesV47+5/d8h2NPoVnD1T9kpWC/uY8nOAcDPLJCkZNe4ur/UIyTFrE4PhkSfee0P4VZFK9W0rlfq8kOwh0K/Ruklv6s9tdKOQYLn45VCT+0ayjrZvLUf/ADHTZFHD6SI8OJ9uV+G6p3XmWMMCrAMp4EEAgg+BB5itFPa9Re+k/IrdtHkz10S6b2eoD+ry5cDLRsNrqPaPH3gkVI6+dOsrR10q4t72xJhdnPcX1QUAPD9Ug4K8quboB0tj1K1WdQFcHbImc7WH8jzFd2jWjVgpx4MySi4vDJLSlKtIisc86opZ2VVUZLMQAAPEk8AKyGqys411R5bi5y9uszRwQEns9sJ2mR1HB2Zwx72QABwqm4rxoQ1yJwg5vCOledY4dimn2s14Rn6RcRw5Hh2r8D8OeK5M0Os3ee2uorOMn1LdSz4I5F2PPzIPuqVxRhVCqAFXgABgD3CveK4VXa1WXuLHmzXG2iuJDdO6tLJGMkwkupW5vcNvz8BgfPJqWWlqkS7Y0VF8lAUfdWlf6/bwna8o3+CIDI544yEjBc8fZWNL28l/s9i4X69y6wr/AIRuk/drOqd1c797+X2J6qcDr1+E451oL0bv5D9LepEv1beEZ9xaYt8wBWwnV/ak5nM9yf8ArpnYfFFKofitaqex6j96SXmVu5jyRoXvSiziYq9zCHBwUDBmB9qJlh8q1R0ujYExQXsoHjHazsPntqbafo9vAAsMMUYHIIir+ArerZHZFFcW2Vu5lyK4XX7uQHsdKvCfDteyhH77Z+6shOsOvcsrWFv+tuGf7o0H41YdKvjs22X6fmQdeb5le/kDWW4m7s4yf0VhdgPizVqN0G1ZiS2rBQfBIQPf41ZtYLu5WNGkkYKiAszHgAAMkkmr421GPCC8CDqSfMrb/RTOTl9XvT9klfwfFeJOp9zz1W9Pnlif81YtR6Z3tzcKLIlATiGLYpaTHOSXeMomPDKlRzO4gCzfyggD7pEBiAMnH1Mru4+Qxx4+FThofBEqlOdPGrms/wDStW6lIm9e/vG/aX+YNeI+oSw4ZnuyfHDRD/yzVlflaLMI3g+kcYiMkOAu/IYcMbeI48ay2l8khcIwYxOY3591gASvH2EGrCorCTqEsPCe6HvaI/8AlisB6g7UHK3VwMcuCE+ziAKsz8vwdj2+/wCi7Tst21+L9r2O0DGT3+GcY8eXGti31GN5JYlYGSEqJF493eodfmpB4UBWS9Tbr+b1W7QeGM/ycV+TdCtVtI2ki1MSrGrPsmTOdozjJJ8vOrPj1CJs7ZEIDmM8R66nBT7QI5c65nTq77LTrx/q28mPeUIH3moSpwl7yTPVJrgRvoPrrXtlFcMArvuDAZxuRipIz4HGfjXeqK9V9p2el2wP6Sl/94xcfjUqr5C4UVVko8Ms6cG3FZK46fXKvqum25AYAs7KQD6wwMg+B2muR0WvfyLrLRMcWl5gAnkuSdhP2GJU+w5r8iufSekkh9ZbdWQezs12H/xGb510etzRRNZ9sB37c7v2GwHH4H4e2u1Qq9hOnTfBx3/F7ymVPtKcp9GXjSoh1V9I/TtOikJzJGOyk+0gHE+9SD8al9dgwmO5fCMfJSfkKq3qgn36XDnmHlB95kZv81WheY7N88trZ+VU51FXG6wdPFJ2+TIhH35rm7VWbf4NF9u/bJ1q1+II95xksqKCcZeRgiLkAnixHgcDNcTpzELWAS3czyl3CJbxP6MjnixBYHe3dB4FsEgcATWTrBhJspJFxvtilwmfrQsHPzXcPjXc/LVpNNavhnff2aMAdqtcW4nGc890YGCM8cis+yaNOUHNrMs+BZcSknjkcSDXY4DG+mWKy2phE0/Yqqy/SkrEygkF27j7gePLjWz0a6R3UMiQamMNdHfbyqvcG/B9FfgMSLyGR3hjjmujoToDBNBadmLwuJiM5QoXdd2O7t3b/LBYY51vWttdsF3yANHcuxOB9JBltq4HI4Kj9nPjiu0ZDtswAySAKx3F0iKzOwVUXcxJ9UDjk+Q4Gotr0cMbTRTzSsdRkQRxojOU7ONFbaBnCZTcWwACx99etSubBb2S2llxcXlusZQnGUQuFGfBj2jYHM49lASL8ox9oIg3fMfagDxTIXdnlzIrQsukCytbBY5ALmF5gWGNgTZ3XHgx7QYHsNdKOyQMGCjcqdmG8duQdufLIFV/1japcWksTRXNyXlliCW0UKMpTcBIu4ocuRnA3L/OgJOnSJ3tRPHAzMZ+y7PJJwLn0dpMgcsAvy5Vmk1WUemZiO23A7MgMTIeyDkYA4947eGar/UNeecX01zJdWYtykUNpHKFdpWTdGcx8WZi47mSvnnHCzdLZxbxGYgSCNe0P620b/hnNAY7e7l7hljVE7HfI2/1JOGY8H9EAt3vZUA6Q6rJqMywQgmEN3VPDeVOe1fyQcwPjzwA6Z9JjcHsotxhyBhQS0rZ4ADxXPIePM8KknQ7RRZwmS5ZFml4tlgAi+EQJ8uZPifYBWdydV6Y8Ob+iOjCmraKqVF7T91dO9/RHAkubexkGnqZTeXahXuEVfou2DLGe8wO0EE4GeWTXd6J6lZXj3Rgm7RiFhkQ4BCxApu8yrZJ3Gq06ZXkJ1WRvSESd3iMN2JFMcMCxbJFIDHLsSV24/SzWx0W6wLKKWOW4dIRa2/osUUIeXcMoXlZwoGCYxtHvJq9JJYRglJzblJ72W+dMiiji2RbjaxlYVB4gBNgUZPMgAZNQPo51hr2d0r2jJPGVcxoX78lwwRYj2qqyyFuHIjA4GvZ66LRiextr2bHikQI+9s/dUNudZuHSRYtO1ATzXAuGuGAjbcvBFAaNlAVeC+R73OvHKK4s8wybL0vsFSzSaGSFIpJO566QNbkxAyFM5Xee6x5EZOCKnVnp8aGV0GGuGDu2SSx2hAcnwCgADwqiry21FyiQ6YYYOyjikjaZW7RIpmnwz8CC7Od3DLZ41NH1nXj6lvYxjwBdjiqpXNFcZrxRLRJ8iar0agEMcIDbI5VmBzlmkV+03sx4klsknxzUZ65SsWm3Uij6ScRwk5PEb+A8vE1oGfXyPz1ipzyCPy8+NazdF7y7ZfypdLLFGyukUI2KWBzl8rxGOGPaeVVSv7eKzqJKjN8iUaLaCG3hiAwEjVce5Rn762pZNqlvqgn5DNe65HS+67KxuZAcFYXI9+04++vl45qVF3v5nQe5FZdUEHaTXl0R67bVP22Mjj+CrKuYBIjI3qupU+5hg/jUT6qLER6fG3jKzOeHt2j38FqY1tvKma8muW7wL7aGKST5lef0c9RZLi6tWPrKHA/WjO1vuI+VX3Xzf1Ez79ZkYcA8UzY97qa+kK+nOGYrpNyMPNSPmKorqDkxHdIfWDocfAj8avkivnzqnl7PVb+HzMn/hy4/wA1YtoR1W8i2i8TRbOoW/aRSR4zvRl4/rAioz0e1Z49GtpIlw6MsFw6mFSotw0e7NwVj4bUXLeDfGpdUL1Xo1exSSvpt0kSTsXkglRXQyNxZxvVtueeMVydl3UKTlGbwmabim5YaOous3Ml7YSBZVtZtiq52qH3QSyOXjB3A7ljxnAGD51YJYDnw99VIOjeryY7bV2HmscYUD3YwPur9bq4jYH0m9vJgfrS7V+IwRXUltK3j+rPiZ1Qm+R+dPekEtpqYnhmtiDDHEFdoztxKTIrEuDECCGLAEnCjwrl9Kuklm88wjurd47uSF5JAsjSRdiFBWIBMHOwEHIwS3A12U6M6NaqN6WoHnM4fP8AvGIpL060eHuiWLujgI4nYfAqm376r9YuX/nTk/z+SXYY4yR2H61IWIFvaX1x9iBhj37sVztT6R3900TJpToIZBKjSXCR94AgBk2kkYJ4feK1X6zrc+pBdv5HsiM/M1hfrElb81p85PhvZEHzNHcXkvdpY+P4jzRSXGRlmtNUmuFuTa6XDNgATFZJJFwMDmducHGcVtXmhancArcantQ81hhUAjng5Oa4z9MtTfgllBF7ZJd4+SEGsEmr6u/Oa1h/7OMv/wDtzXmjaM+i/P5GuhHmdF+rJZMdte3Tbc42dnHjPA8lPh/PzrLbdVOnjO9Zpj9aSVs+76PaMfCo+8l8fzuqMD+oscf3AVqanPeJ2ATUbhmlmjjALLx3sBkDHGouzvNO+pj4bvkiTuKcpZay+8sK16C6enq2kR45yw3H5tXXh02FPUhiXHkij8BWHXr1oLeSZRvMQDsDwyqsDIRj9LZuI9uK27a5SRFkRgUdQytngQRkHPurhznVlHU5NrOOJrSinjB+290r7gjA7GKNg8mXmprLXB0LRVk7W47WS3SaV5HGVHaxA4jlye9GCM94YJUjlwx+9D5o5IWmjwBM5bYCDs2gIIyfFwEG4kniT4YrTc2Low7RvjjH9lcK2p4wd2lc1taj9LFoMmUxGU4HBVDBQCfNjnA8hnyz0qwuLjjPMuTyKUrQs9XilmmhRtz2+ztOHAGTdhc+eFOfeKKLabXIZN+oX1vTkaa8a8WnkiiXj4lw3+XHxqaVB+m47a+063IyA8lw3jgRLwz7zwFaLNf5k3y3+G8hU3xx13HW0axEEEUI/uo1TPntABPxPGsXSS87G0nk+pE5HvxgfeRXSNQzravuy0918ZXWMfxH7lNTop1K0c82bKj0U33I4H9HOx3X00ufzUOMefaMOPw2/fX0VVVf0eNIEdg9wR37iVuP6kfdA/xb6tWvrDgCvnbot/V+ktxF/rHnX5/Tf5a+ia+cel39W6UB84DTQsSPKRVBHyJFU3ENdKUeqZKDxJMuuq01LrCunuLi3s7VGNu7Rl5H8VYrnAxwJU+NWXXzpqKhdWvEaSZFeeUnsd245csowoJI41wdl0KdWb1rODZczlGPskou5tVkGZ9QWAE8FjAXHs3DafvNcaaxt8/1nUpJG/SBl4H4ZJ++s0eixniljLJn9KeTYD7cElgfeBXRtdOmX83bWcWPPLn5hRX0kKMI+7FI50qknxZxIl0sD6OGWcr9VZG/Eha24NeVWMcFgVYDdghEODyJGOHzrb1W5u0ZI1mi3yE91Yj3VA4yEluQ4Y4cSa1LPRmjBBuXBJLMwVFLE8cksGOfjVmGQbXM2m1u9xwtYx5DtONaNvrt05KzSJaknA3QsRx/WztB99ZJhDwD3TE/9sF+ezFYHayPdaTtPYzyP/OvXnqRTXTyOy2nzbe/fvg/pKIox8wCa5l/ptrgdrfybh4mbOfhyHwrRD2sEofsS8LcH3RMQn1XUsMYJ4Ef+zJbfU1AxDZzY/ViWMfvFa83Et6OE+jaccE+kP7QJWz8VWty1s7c3dgIIpFb0qI5dJh3YzvYAycPDwrbu+kEgyPQrk454wOfkUJ+6vHQdGm1eFngaAxxSSYZ2csCOzBO7l6xqi5koUpPuZZSTc0W/eTR92N2UGbKKD+kdpJA8zjJx7KhfQOMejtp8xYoVl2cSDsWVopY8g5BVgG4eEi12OsDTVltd7An0d1m7pIbah+k2kcQwQsRjxAFce20maCGeYzpcSWd16SCmN7wzxqZVdF9VmQhwORIGOdcKyt+1t5aXv8Ak1w8Ub6s9M1n8R0uknRBZLeRbXEdwyMnaOWYurjDRyMxLFTzGc7SAR457UrR2sJYRquMdyJVG92wqoo4ZZjhRnHMVvxSBgGUghgCCORB4gjHhXD1TW7eK8gS4kCLGpmAIJ3vkpGoAzkjvtjHPYay0HUuZxpTeVnL+pZPTTTkjU6M2Z9Mu5HOZF7OFyOXabe1kA9i9oiD2KKlNRfUbC2itri+F5cSwXDtKsUTLGJJHwqorIok3Eqq+sOAORzre6H6S9taRxSMWfvO3FiFMhLFF3Enaudvtxnhmr9pW+iXaN8dyXckQoTysGTWrqQsltbnFzcZ2nwjRfXnPsXIAHixUeZGl0Jso0jmeIHZJM4QniSkR7JWLc23bWfJ8XNflsl5a3FzcEWjrKciSR5IzHFGO5FwUjA4sT4kk+WOJDq+nGzimTTEF3dFhBbDiznP53cACsX6W8gcj760UbWnUttEJ79zk/p/BCVSUZ5a+BPzUKtU7XVLuc4+gSO2T4qJpP3mx8K7XRLTJba3CXEplkLF2JJYJu/ukLEnYuOGT5+6uX0UO6J5v9onll+BcqhHmCiqfjXNglDtMPPLPxf9M101qlHPxO1VRdd1/mW3gB9RWcj2uQB8gp+Zq3apy8h9O6RJFwZFnRDn6sPekU/FWFbNlwzW1dF/RK+linjqX/0J0r0WwtoMYKRLu+0Rlvjkmu5SlfQnHFfOnX9H2WrQzAHDQxvnzZJHBHyC19F1Sf8ASU08mO0nHJWeM/tAMP4T86AsW3k3KrfWUH5jNUn0si9G18sMYnCsM8PXTbjPmWX76tboVddrYWr5zmFMn2hdrfvA1WvXnabLi0uOIBBUsOYMbBsj2gNXzuzX2d04fFeBtrrVTyZ3N63NreEftSH5kgfdWrM6A/S6lgjwQwp9xDGorPqGnHiy3U7fruRz9xro22uxp+Y05uPD1P57TX02Tm6TWtp7Z5JZJJpXO8ohzJnYvLjHgHJyazXFxaqpdbZnb9EtE2Cx4Di3txWvpmrXK740tSdrsSOI27yW2nh7eFZbyfUJF/s6AKVbmM5Q7hzbjxHLFFwPHx/szaZbrGnC0kdm4uzKi5J4kAOeA91ZUuriJlVYAscndVWcd1gCTxUHCkDlWC1uL+ZA6tbqG+J+PMA8OVal3DeF40e5jyTvGAvd7PjuztGeOOHj86fA8xl78HbniupFZD6OquCCO+3A+3I/CsugyXskC7ZYBsJj7yOWzGdvE7sZ+Fcx7O5PO/X4BR+GKxaJaZEoe/aMCVhhWUbuPF+PmaPiEtxJvRL/AP2iEe6I/wDGuz1fQs1/cs7B2igijLAbRuYs54cccuVRSOysQcG8difA3B/ykVMeqK3AS8lG7v3JjG4lsrCoAOTz9Y8fZWDak9NtLv8AuaLWOaiJ+yggg8j/ADquej2lxyXdxbSbo5rOKOOOWM7HMe6QxkHjuHZtGpDAg7VyDVj1pppiCdrgAiR4xG3kQpLLnhzGTyI4HjnAx83b3LpRkk8ZW74p/wDTpTgpNMaNp4t4I4QzOIlChmxkgcuQxwHDh4CvWp36wQyTOcLEjOf2RnHvNbVcXpho73dq9ukgj7QqGbn3AwLADzIFVQxOonN7m9/1PXujuIl1dQNepDcTA9jbs7RIRgPcSu0k0+PEKXKL5YPjVjE4HsFa+mWCQRJDGMJGoVR7APx9tYNd0oXMRhZ3RGI37CAWUc0zjgD4441dcV+3q6pPEeC7kRhDRHC4lddItWudXmNpYDFrG3007Z2MQeWfFf1Rxb3VOejnRmK1y+TLO4w8z+s3IBR4KgwAFHAACunpunxwRrFCgSNBhVH8/En2nia2a9q3WY9nT3Q838RGnv1S4nJ6V3phs55F9cRkJ9t+4n7zCtfTbQQwxxDlGioPH1QBWr07fcLWAAntrqLIH1Yj2r59mEroGUZ27hu54yM4PI4rxLFKPe2/ovqaKPvNiWQKpY8lBJ9wGTVW9RUBuNXluG47UkkJP1pGxn38TU76ZXfZWNw4OCImA97DaPxrjf0atPxHdzn9J0iH7ALN/Gvyrr7JhiMpd+PzxMu0Je1FF10pSuuc8VXvXvZGTSJWAyYnjf4bgh/iqwq5nSbT/SLS4gP97E6e4spAPwPGgK16mLrfpiL/AKp5Fx7C2/8AzmsHXdpxk08SADMEqsfPawKED4lT7hXC6hr0g3Vs3AgrJg8+Hcb5d351ZXSiw9ItJ4fGSJgMc84yAPjivmqz7G+1d+fHib4+1SwUdotxeNCphjtYosYDsFXJHAsePP4VtCa5XhPqcKexAjcP8K1HujxiMf8AYpLiQHGQW24PEZwCAf5VIYllB+j0mJfaxU/iBX06Oazl3/ZJIj+nvJ2jYlKMQeA7rcPDgAfurPMbPGWnnYee6Qj38vOu+JL7G0WtsFIwRuOPccVzLSzv4t+2GPs+JWPfnb7FJOcc+BPjXpF7/wARzo4bIjKC4I/VEn/DFe4Y7XIxZXDEeLKeP+JqxSdJbntOzcRwHx3qwxWddXk8byADx2ozfjTKGJfjNiQQKpJsHAAJJKR8h4+tXjo/EohBOnGUuS28iPkxyoG7jjFeotKvboMpl2QHhuZNjMOH6PPHvIzXYh0G8UBRf4VQAAIV4AcAOflXuDzOFjPzPFvKU3OumpHsBJYmJTgcTjAz4VPuqm07PTIM833SZ897EjPwwKrbpFZ3MNtI8l6zrjbt7JRndwxkHI51c/R6yENrBEMjs4kXj5hRn781xttTxTjHqzZZLe2bdzcLGhd2CqoySfCuEdauHY9nCiR4ODK53H27EHdHvbPLh5YNYnL3ohPqQwrMB5vI7oGI81CHH2j5VHtfu4zdCG6kEduIu0ALFBKxYghiMZCgA7fEnPhWaysYSgpz35PLi6kp6IciU6X0mzKLe5j7GZ87CG3RyY5hGIBDD6rAH31IapOO8Weyvo1cutlJvt5cnICkmMhueVwRnyIq1ujmqmeyhuHGC8QdvfjvH7qo2hZxpNShwe7HeX21ZzypcUetR12OJ+yCvJLgMUjAJVTwDMWKqufDJBPHGcVo3HSrZxe1uNg9YqYnKj6xVZC2PcCfZUatr9k06W8xumlRrk/aZe6PsooUe5fbUd6SJHZQW19bvmdnXc+7PbCRSz7vAjI+HDyrbT2ZSUcS3szSvJuXs8C4rK7SVFkjYOjjKsOIINZ6rjobf9jqL26Z7C8iFyi/6tyNzAewjJx54qx6491b9hU0cuKN9KprjqIPrlwJNZtov9ntpJv2pT2eD7lH71beomCOQzz2cdxGHhikkdUPYq5PeG4ZPGROA864ujzdrrN/JwxEkcYPuHH8Km13p6tpb9pnMzCTHPi0i9iD7BiPI9ldi0p6aib4RgvPf9yurL/FjrL+iuesSbstGRAPzhiT3c5ce7uYqZ9QdmE0lGxgyyyOfbg7AfkoqA9dtxiC3iB5uWx9hdoP7xq4ermz7LTLNDz7BGPvcbv51rsN9LV1bfmVXW6pjokiSUpStpmFfhr9pQHz9ZQ/k/pPLERhLksFPsmAlXHs3jb8DVvVXf8ASE0pkNrqEY78TiNjjyO+Mn2AhvnU60u+WeGKZPVlRXHuYA4Pt41wNsUsSjU/g2W0tzRR9xazWepXlvb4RWBlUMhfujvAIFPE94gc+Va8+uSk7TcT78gbUtwpyfDvGrT6UdAYr25S4aWWJlUK3ZkDcASefMc8V5j6sNNx34Xlb6zzS7v3WUfdWqG1qUacdWc43lUrVuTKxjt5H7z+ntjnmaKIfLNfsmlBudpI3DiXu14+/DmrTXq30wf9FXh5vKfxfjX7P1c6Y/O0X9lpF/hcV764odH5fceiz6lUL0cXGfQYx7PS2z9wxXmTo+gH9iiP/wCW3D5irSbqv0s/9GI9olm/m5r9Tqw0sD+zZ9pln/lIBXvrih0fkeeiz6/MqV9KjBwLGNj7LwfzIrOulx8CbBwP1bkH7t9W0errTcEeiJx/Wk/5uFYf9GWl/wCyj/ez/wDPXnrih0fgvue+iT6/MqS8kgdFhjheHtZo42aSTujLZ45Y4A55xgV9Fk1HLboLpyerZwn7QL/xk1Iq5m0LyFzp0p7smihSdPOSM9LNIlZkurXBnhBUxngJozxMefBgeKnzz51Fr/XtOuU7O7wjL60Uysro2OPHHP2g1Z9aOo6PBPjtoYpcfXRW/EV7a7Q7KOiaylw6kK9qqj1LcytZ4Y7uH0LS0GyRlE0yoQkaeJLEDe5xjHM8atCwskiiSJB3I1CAexRjjivVpapEoSNFRByVQFA9wHCs1U3d467SSwl+bydCgqS7yuIXGmMba4yLUsTbzEEqFbiYZD+iVJOM8xXGn6J6SzmYzKI8k7BPGI/bjHED2Bqtu5tkkUpIodG4FWAIPvBrhW/QXT0k7RbSLdz4gkA+YUkqPgK3UtqpR9tPPdzM87L2sxeMnA6IaaZr970IRbxxCG3J7occAXUHiV5gHgMYPGp9NKFVmY4CgsT5ADJNegMe6o11kX3Y6bctnBZNgPtk7mPkTWCpVd1XWVjOEaoQVKGEQrqm3TR3s5ADTzHiRkAkFiMZGQN44ZqcGe7lkVZzEYkIP0YZQWQHZiNicevktvIyigAVHeqmw7LToyRgys0p/awqn4qqmpVd3KRI0kjBUQEsx8AK117mcatSEOD3fQvpUYunCUuW/wCpUfW0xn1CC2T1tqKPtSvjH4fOvpW2hCIqLyVQo9yjAr5u6AW76nr3pG3McbmZiRwCp3YlJ8+C+/B9tfS1dyhT7OnGPRHLqz1zchSlKuKxSlKA43S/RFvbOa2bH0iEKT4MOKN8GANVx1Sal/V2spcrcWjsjI3PbuOMDyByKuA1A+sTq5XUGWeKUwXUYwsgzhh4BsYPDwI5e2s11bqvT0N4J056Hk7NKqk9XfSBD3L7cPM3En4MDX4erzpA5717geYuJB9ygVyfU8/3I1elLoWviv3FVVF1IXsnGfUACeeBJIf3mFbkXUGf0tRcjyEOPxlNS9Tf7+X9kfSu4sSedU4uyr9ogfjWnLrlsoy1xCP+8T/jURteoO2H527nf7Con8Qau1adSmloMMksh82kI/gwKmtjR5z8jz0p9DLJ0108c7uD/GP5VoT9ZWmrzuQfso7fwrUhtuq/S0GPRI2+0Wb8TXQsuhOnxHdHZ24OMZ7NT+OasWyKPNvy+x56TLoQdutTTB/fMf8AupP5rWrP1vacvLt3+zH/AMzCrYj06FeUUY9yKP5VsJGByAHuGKmtlUO/xPPSZlQ2/WnBJ+as7+T7MKn+FzX63WFMT9HpV83vQr/lNW9iv2prZlv082R9ImVH/wDGt6fV0e6+J/8ARWCfprqI/wDtE/7x/BauOlTWzrf9vzHbz6lLHpxqXhpE37//AC0Xphq55aQ/zf8A4VdNK99X237PmedtPqUvJ0t1gc9Ib5sfwqPdLtY1W+t2t20yWNSykkLIT3TnxFfRNKlCyoQkpRjvR46s2sNnyppq65CFiijvQvAKpjYgDkANykKPlXd/0ea5fsPSWKLkA9rIAAOeQkfD5DnX0dSr+zinnG8jqeMZOB0O6JwadAIYAePF3PrO2MZJ/l4V36UqZEUpSgFKUoBSlKAUpSgFKUoBSlKAUpSgFKUoBSlKAUpSgFKUoBSlKAUpSgFKUoBSlK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5844" name="AutoShape 4" descr="data:image/jpeg;base64,/9j/4AAQSkZJRgABAQAAAQABAAD/2wCEAAkGBxQTEhUUExQVFhQUFxoYGRgYGRgZIBwcFhkdGBoWHR4YHiggHRwlHhodIjEiJikrLi4uHh8zODMsNygtLisBCgoKDg0OGhAQGzYmHiQsLCwsNDU4Li8sLC4yLC0sLSwsNCwyLywsLCwsLywsLCwsNCwsLCwsLCwsLCwsLCwsLP/AABEIAOMA3gMBIgACEQEDEQH/xAAcAAEAAgMBAQEAAAAAAAAAAAAABgcDBAUCCAH/xABREAACAQMCAgYGBQgGBggHAAABAgMABBEFEiExBgcTIkFRFDJhcYGRI1JyobEVM0JigqKywQgkNEOSwhdTVJPR0kRjc4Ojw+LwFiU1RYSz4f/EABoBAQADAQEBAAAAAAAAAAAAAAACAwQFAQb/xAA0EQACAQMBBQQJBAMBAAAAAAAAAQIDBBESBSExQVETYZGhFBUiMnGxwdHwQlKB4SNi8TP/2gAMAwEAAhEDEQA/ALxpSlAKUpQClKUApSlAKUpQClKUApSlAKUpQClKUApSlAKUpQA1FuiXTeC+lnhUGOWB2XYxGWVW29ovmu4Eez41J5HABJOABknyA8a+Wz0tWLV/SbclbdLpyp8OzlP0oOOJDcWxmgPqaleYpAwDA5BAIPmDxBr1QClKUApSlAKUpQClKUApSlAKUpQClKUApSlAKUpQClKUApSlAKUrHPMqKzsQqqCxJ5AAZJPsAoCtevTpOYLVbSInt7w7cDn2ecN/iJC/E1vdDOrW3i0xbW7iSVpT2kvMYc8grAhl2rhcgjPHzqIdAozrGtTalIPoLYgQg+Yz2fyGXx5kVd9AY7eEIqovBVAUcSeAGBxPE/GslKUApSlAKUpQClKUApSlAKUpQClKUApSlAKUpQClKUApSlAKUpQCqx69ukvYWYtI+M153cDmIwRuPxJCjzyfKrNJxVD9GJxrPSFrhhut7UFox4YjOIiQfNjv+VAWr1fdGV0+yjgUd/G+U/WkYDcfhgAewCpJSlAKUpQClKUApSlAKUpQClKUApSlAKUpQClKUApSlAKUpQClKUApSlAQ/rZ170PTJnDYkkHZR+e6TI4e5Qx+FRj+jzoYisXuSO/cvj3JFlQP8RY+3h5VG/6Q2rGa5trGPLFO8VHi8p2oPfj+Krn6L6QLS0gtx/dRqpPmQO8fnmgOpSlKAUpSgFKUoBSlKAUpSgFKUoBSlKAUpSgFKUoBSlKAUpSgFKUoBXl2ABJ5DifhXrNcbpjdmKwupAcFIJGB9yGgKG6GN+UukjTNxUSyTD7MXCMH3DaPgK+kqoX+jZpuZbu4IOFRIlPgd53sPeNi/Or6oBSlKAUpSgFKUoBSlKAUpSgFK0NW1q3tl3XE0cQ/XYDPuB4n4VBtS66NPRtkImuHJwBEnj73Iz8M0BZFKqtunWrXPC100QKeT3LkfErhSPvrBPpOt3P57Ukt1P6NuhyPiNp+TVnqXdGHvSRNU5Pgi1p7hEGXZVHmxA/Go5qfWFpsH5y7iyPBSXPyQE1Ak6qIHIa5urq4bx3vgH8WHzrrWXVxpsfK2Vvtln/E1kntWguGX+d5YrebMmo9d+mR+p2832I8D49qVP3Vyx14CQH0fT7iT45+ewGpdbaNbx/m7eFMfVjQfgK3RWeW2Vyh5literK8TrJ1mbPY6ZtA+uH/AM22vw9J+ksgwtrBH7doz+9IR91WLSqXtipyivMkrWPUrJrXpNNkPdxxA+RjXHxijJ++v1OguqyD6fV5AfJGlcfMsn4VZlKqltW4fDC/j7klbwKyPVjdMRv1W4YeXfz98hFbDdVvD/6hef4v/wC1YuKE458Kr9Y3L/V5L7Euwp9CvB1WL4395/jr8k6qkKlTfXhU8CC4IIPgRirDDDzFesV47+5/d8h2NPoVnD1T9kpWC/uY8nOAcDPLJCkZNe4ur/UIyTFrE4PhkSfee0P4VZFK9W0rlfq8kOwh0K/Ruklv6s9tdKOQYLn45VCT+0ayjrZvLUf/ADHTZFHD6SI8OJ9uV+G6p3XmWMMCrAMp4EEAgg+BB5itFPa9Re+k/IrdtHkz10S6b2eoD+ry5cDLRsNrqPaPH3gkVI6+dOsrR10q4t72xJhdnPcX1QUAPD9Ug4K8quboB0tj1K1WdQFcHbImc7WH8jzFd2jWjVgpx4MySi4vDJLSlKtIisc86opZ2VVUZLMQAAPEk8AKyGqys411R5bi5y9uszRwQEns9sJ2mR1HB2Zwx72QABwqm4rxoQ1yJwg5vCOledY4dimn2s14Rn6RcRw5Hh2r8D8OeK5M0Os3ee2uorOMn1LdSz4I5F2PPzIPuqVxRhVCqAFXgABgD3CveK4VXa1WXuLHmzXG2iuJDdO6tLJGMkwkupW5vcNvz8BgfPJqWWlqkS7Y0VF8lAUfdWlf6/bwna8o3+CIDI544yEjBc8fZWNL28l/s9i4X69y6wr/AIRuk/drOqd1c797+X2J6qcDr1+E451oL0bv5D9LepEv1beEZ9xaYt8wBWwnV/ak5nM9yf8ArpnYfFFKofitaqex6j96SXmVu5jyRoXvSiziYq9zCHBwUDBmB9qJlh8q1R0ujYExQXsoHjHazsPntqbafo9vAAsMMUYHIIir+ArerZHZFFcW2Vu5lyK4XX7uQHsdKvCfDteyhH77Z+6shOsOvcsrWFv+tuGf7o0H41YdKvjs22X6fmQdeb5le/kDWW4m7s4yf0VhdgPizVqN0G1ZiS2rBQfBIQPf41ZtYLu5WNGkkYKiAszHgAAMkkmr421GPCC8CDqSfMrb/RTOTl9XvT9klfwfFeJOp9zz1W9Pnlif81YtR6Z3tzcKLIlATiGLYpaTHOSXeMomPDKlRzO4gCzfyggD7pEBiAMnH1Mru4+Qxx4+FThofBEqlOdPGrms/wDStW6lIm9e/vG/aX+YNeI+oSw4ZnuyfHDRD/yzVlflaLMI3g+kcYiMkOAu/IYcMbeI48ay2l8khcIwYxOY3591gASvH2EGrCorCTqEsPCe6HvaI/8AlisB6g7UHK3VwMcuCE+ziAKsz8vwdj2+/wCi7Tst21+L9r2O0DGT3+GcY8eXGti31GN5JYlYGSEqJF493eodfmpB4UBWS9Tbr+b1W7QeGM/ycV+TdCtVtI2ki1MSrGrPsmTOdozjJJ8vOrPj1CJs7ZEIDmM8R66nBT7QI5c65nTq77LTrx/q28mPeUIH3moSpwl7yTPVJrgRvoPrrXtlFcMArvuDAZxuRipIz4HGfjXeqK9V9p2el2wP6Sl/94xcfjUqr5C4UVVko8Ms6cG3FZK46fXKvqum25AYAs7KQD6wwMg+B2muR0WvfyLrLRMcWl5gAnkuSdhP2GJU+w5r8iufSekkh9ZbdWQezs12H/xGb510etzRRNZ9sB37c7v2GwHH4H4e2u1Qq9hOnTfBx3/F7ymVPtKcp9GXjSoh1V9I/TtOikJzJGOyk+0gHE+9SD8al9dgwmO5fCMfJSfkKq3qgn36XDnmHlB95kZv81WheY7N88trZ+VU51FXG6wdPFJ2+TIhH35rm7VWbf4NF9u/bJ1q1+II95xksqKCcZeRgiLkAnixHgcDNcTpzELWAS3czyl3CJbxP6MjnixBYHe3dB4FsEgcATWTrBhJspJFxvtilwmfrQsHPzXcPjXc/LVpNNavhnff2aMAdqtcW4nGc890YGCM8cis+yaNOUHNrMs+BZcSknjkcSDXY4DG+mWKy2phE0/Yqqy/SkrEygkF27j7gePLjWz0a6R3UMiQamMNdHfbyqvcG/B9FfgMSLyGR3hjjmujoToDBNBadmLwuJiM5QoXdd2O7t3b/LBYY51vWttdsF3yANHcuxOB9JBltq4HI4Kj9nPjiu0ZDtswAySAKx3F0iKzOwVUXcxJ9UDjk+Q4Gotr0cMbTRTzSsdRkQRxojOU7ONFbaBnCZTcWwACx99etSubBb2S2llxcXlusZQnGUQuFGfBj2jYHM49lASL8ox9oIg3fMfagDxTIXdnlzIrQsukCytbBY5ALmF5gWGNgTZ3XHgx7QYHsNdKOyQMGCjcqdmG8duQdufLIFV/1japcWksTRXNyXlliCW0UKMpTcBIu4ocuRnA3L/OgJOnSJ3tRPHAzMZ+y7PJJwLn0dpMgcsAvy5Vmk1WUemZiO23A7MgMTIeyDkYA4947eGar/UNeecX01zJdWYtykUNpHKFdpWTdGcx8WZi47mSvnnHCzdLZxbxGYgSCNe0P620b/hnNAY7e7l7hljVE7HfI2/1JOGY8H9EAt3vZUA6Q6rJqMywQgmEN3VPDeVOe1fyQcwPjzwA6Z9JjcHsotxhyBhQS0rZ4ADxXPIePM8KknQ7RRZwmS5ZFml4tlgAi+EQJ8uZPifYBWdydV6Y8Ob+iOjCmraKqVF7T91dO9/RHAkubexkGnqZTeXahXuEVfou2DLGe8wO0EE4GeWTXd6J6lZXj3Rgm7RiFhkQ4BCxApu8yrZJ3Gq06ZXkJ1WRvSESd3iMN2JFMcMCxbJFIDHLsSV24/SzWx0W6wLKKWOW4dIRa2/osUUIeXcMoXlZwoGCYxtHvJq9JJYRglJzblJ72W+dMiiji2RbjaxlYVB4gBNgUZPMgAZNQPo51hr2d0r2jJPGVcxoX78lwwRYj2qqyyFuHIjA4GvZ66LRiextr2bHikQI+9s/dUNudZuHSRYtO1ATzXAuGuGAjbcvBFAaNlAVeC+R73OvHKK4s8wybL0vsFSzSaGSFIpJO566QNbkxAyFM5Xee6x5EZOCKnVnp8aGV0GGuGDu2SSx2hAcnwCgADwqiry21FyiQ6YYYOyjikjaZW7RIpmnwz8CC7Od3DLZ41NH1nXj6lvYxjwBdjiqpXNFcZrxRLRJ8iar0agEMcIDbI5VmBzlmkV+03sx4klsknxzUZ65SsWm3Uij6ScRwk5PEb+A8vE1oGfXyPz1ipzyCPy8+NazdF7y7ZfypdLLFGyukUI2KWBzl8rxGOGPaeVVSv7eKzqJKjN8iUaLaCG3hiAwEjVce5Rn762pZNqlvqgn5DNe65HS+67KxuZAcFYXI9+04++vl45qVF3v5nQe5FZdUEHaTXl0R67bVP22Mjj+CrKuYBIjI3qupU+5hg/jUT6qLER6fG3jKzOeHt2j38FqY1tvKma8muW7wL7aGKST5lef0c9RZLi6tWPrKHA/WjO1vuI+VX3Xzf1Ez79ZkYcA8UzY97qa+kK+nOGYrpNyMPNSPmKorqDkxHdIfWDocfAj8avkivnzqnl7PVb+HzMn/hy4/wA1YtoR1W8i2i8TRbOoW/aRSR4zvRl4/rAioz0e1Z49GtpIlw6MsFw6mFSotw0e7NwVj4bUXLeDfGpdUL1Xo1exSSvpt0kSTsXkglRXQyNxZxvVtueeMVydl3UKTlGbwmabim5YaOous3Ml7YSBZVtZtiq52qH3QSyOXjB3A7ljxnAGD51YJYDnw99VIOjeryY7bV2HmscYUD3YwPur9bq4jYH0m9vJgfrS7V+IwRXUltK3j+rPiZ1Qm+R+dPekEtpqYnhmtiDDHEFdoztxKTIrEuDECCGLAEnCjwrl9Kuklm88wjurd47uSF5JAsjSRdiFBWIBMHOwEHIwS3A12U6M6NaqN6WoHnM4fP8AvGIpL060eHuiWLujgI4nYfAqm376r9YuX/nTk/z+SXYY4yR2H61IWIFvaX1x9iBhj37sVztT6R3900TJpToIZBKjSXCR94AgBk2kkYJ4feK1X6zrc+pBdv5HsiM/M1hfrElb81p85PhvZEHzNHcXkvdpY+P4jzRSXGRlmtNUmuFuTa6XDNgATFZJJFwMDmducHGcVtXmhancArcantQ81hhUAjng5Oa4z9MtTfgllBF7ZJd4+SEGsEmr6u/Oa1h/7OMv/wDtzXmjaM+i/P5GuhHmdF+rJZMdte3Tbc42dnHjPA8lPh/PzrLbdVOnjO9Zpj9aSVs+76PaMfCo+8l8fzuqMD+oscf3AVqanPeJ2ATUbhmlmjjALLx3sBkDHGouzvNO+pj4bvkiTuKcpZay+8sK16C6enq2kR45yw3H5tXXh02FPUhiXHkij8BWHXr1oLeSZRvMQDsDwyqsDIRj9LZuI9uK27a5SRFkRgUdQytngQRkHPurhznVlHU5NrOOJrSinjB+290r7gjA7GKNg8mXmprLXB0LRVk7W47WS3SaV5HGVHaxA4jlye9GCM94YJUjlwx+9D5o5IWmjwBM5bYCDs2gIIyfFwEG4kniT4YrTc2Low7RvjjH9lcK2p4wd2lc1taj9LFoMmUxGU4HBVDBQCfNjnA8hnyz0qwuLjjPMuTyKUrQs9XilmmhRtz2+ztOHAGTdhc+eFOfeKKLabXIZN+oX1vTkaa8a8WnkiiXj4lw3+XHxqaVB+m47a+063IyA8lw3jgRLwz7zwFaLNf5k3y3+G8hU3xx13HW0axEEEUI/uo1TPntABPxPGsXSS87G0nk+pE5HvxgfeRXSNQzravuy0918ZXWMfxH7lNTop1K0c82bKj0U33I4H9HOx3X00ufzUOMefaMOPw2/fX0VVVf0eNIEdg9wR37iVuP6kfdA/xb6tWvrDgCvnbot/V+ktxF/rHnX5/Tf5a+ia+cel39W6UB84DTQsSPKRVBHyJFU3ENdKUeqZKDxJMuuq01LrCunuLi3s7VGNu7Rl5H8VYrnAxwJU+NWXXzpqKhdWvEaSZFeeUnsd245csowoJI41wdl0KdWb1rODZczlGPskou5tVkGZ9QWAE8FjAXHs3DafvNcaaxt8/1nUpJG/SBl4H4ZJ++s0eixniljLJn9KeTYD7cElgfeBXRtdOmX83bWcWPPLn5hRX0kKMI+7FI50qknxZxIl0sD6OGWcr9VZG/Eha24NeVWMcFgVYDdghEODyJGOHzrb1W5u0ZI1mi3yE91Yj3VA4yEluQ4Y4cSa1LPRmjBBuXBJLMwVFLE8cksGOfjVmGQbXM2m1u9xwtYx5DtONaNvrt05KzSJaknA3QsRx/WztB99ZJhDwD3TE/9sF+ezFYHayPdaTtPYzyP/OvXnqRTXTyOy2nzbe/fvg/pKIox8wCa5l/ptrgdrfybh4mbOfhyHwrRD2sEofsS8LcH3RMQn1XUsMYJ4Ef+zJbfU1AxDZzY/ViWMfvFa83Et6OE+jaccE+kP7QJWz8VWty1s7c3dgIIpFb0qI5dJh3YzvYAycPDwrbu+kEgyPQrk454wOfkUJ+6vHQdGm1eFngaAxxSSYZ2csCOzBO7l6xqi5koUpPuZZSTc0W/eTR92N2UGbKKD+kdpJA8zjJx7KhfQOMejtp8xYoVl2cSDsWVopY8g5BVgG4eEi12OsDTVltd7An0d1m7pIbah+k2kcQwQsRjxAFce20maCGeYzpcSWd16SCmN7wzxqZVdF9VmQhwORIGOdcKyt+1t5aXv8Ak1w8Ub6s9M1n8R0uknRBZLeRbXEdwyMnaOWYurjDRyMxLFTzGc7SAR457UrR2sJYRquMdyJVG92wqoo4ZZjhRnHMVvxSBgGUghgCCORB4gjHhXD1TW7eK8gS4kCLGpmAIJ3vkpGoAzkjvtjHPYay0HUuZxpTeVnL+pZPTTTkjU6M2Z9Mu5HOZF7OFyOXabe1kA9i9oiD2KKlNRfUbC2itri+F5cSwXDtKsUTLGJJHwqorIok3Eqq+sOAORzre6H6S9taRxSMWfvO3FiFMhLFF3Enaudvtxnhmr9pW+iXaN8dyXckQoTysGTWrqQsltbnFzcZ2nwjRfXnPsXIAHixUeZGl0Jso0jmeIHZJM4QniSkR7JWLc23bWfJ8XNflsl5a3FzcEWjrKciSR5IzHFGO5FwUjA4sT4kk+WOJDq+nGzimTTEF3dFhBbDiznP53cACsX6W8gcj760UbWnUttEJ79zk/p/BCVSUZ5a+BPzUKtU7XVLuc4+gSO2T4qJpP3mx8K7XRLTJba3CXEplkLF2JJYJu/ukLEnYuOGT5+6uX0UO6J5v9onll+BcqhHmCiqfjXNglDtMPPLPxf9M101qlHPxO1VRdd1/mW3gB9RWcj2uQB8gp+Zq3apy8h9O6RJFwZFnRDn6sPekU/FWFbNlwzW1dF/RK+linjqX/0J0r0WwtoMYKRLu+0Rlvjkmu5SlfQnHFfOnX9H2WrQzAHDQxvnzZJHBHyC19F1Sf8ASU08mO0nHJWeM/tAMP4T86AsW3k3KrfWUH5jNUn0si9G18sMYnCsM8PXTbjPmWX76tboVddrYWr5zmFMn2hdrfvA1WvXnabLi0uOIBBUsOYMbBsj2gNXzuzX2d04fFeBtrrVTyZ3N63NreEftSH5kgfdWrM6A/S6lgjwQwp9xDGorPqGnHiy3U7fruRz9xro22uxp+Y05uPD1P57TX02Tm6TWtp7Z5JZJJpXO8ohzJnYvLjHgHJyazXFxaqpdbZnb9EtE2Cx4Di3txWvpmrXK740tSdrsSOI27yW2nh7eFZbyfUJF/s6AKVbmM5Q7hzbjxHLFFwPHx/szaZbrGnC0kdm4uzKi5J4kAOeA91ZUuriJlVYAscndVWcd1gCTxUHCkDlWC1uL+ZA6tbqG+J+PMA8OVal3DeF40e5jyTvGAvd7PjuztGeOOHj86fA8xl78HbniupFZD6OquCCO+3A+3I/CsugyXskC7ZYBsJj7yOWzGdvE7sZ+Fcx7O5PO/X4BR+GKxaJaZEoe/aMCVhhWUbuPF+PmaPiEtxJvRL/AP2iEe6I/wDGuz1fQs1/cs7B2igijLAbRuYs54cccuVRSOysQcG8difA3B/ykVMeqK3AS8lG7v3JjG4lsrCoAOTz9Y8fZWDak9NtLv8AuaLWOaiJ+yggg8j/ADquej2lxyXdxbSbo5rOKOOOWM7HMe6QxkHjuHZtGpDAg7VyDVj1pppiCdrgAiR4xG3kQpLLnhzGTyI4HjnAx83b3LpRkk8ZW74p/wDTpTgpNMaNp4t4I4QzOIlChmxkgcuQxwHDh4CvWp36wQyTOcLEjOf2RnHvNbVcXpho73dq9ukgj7QqGbn3AwLADzIFVQxOonN7m9/1PXujuIl1dQNepDcTA9jbs7RIRgPcSu0k0+PEKXKL5YPjVjE4HsFa+mWCQRJDGMJGoVR7APx9tYNd0oXMRhZ3RGI37CAWUc0zjgD4441dcV+3q6pPEeC7kRhDRHC4lddItWudXmNpYDFrG3007Z2MQeWfFf1Rxb3VOejnRmK1y+TLO4w8z+s3IBR4KgwAFHAACunpunxwRrFCgSNBhVH8/En2nia2a9q3WY9nT3Q838RGnv1S4nJ6V3phs55F9cRkJ9t+4n7zCtfTbQQwxxDlGioPH1QBWr07fcLWAAntrqLIH1Yj2r59mEroGUZ27hu54yM4PI4rxLFKPe2/ovqaKPvNiWQKpY8lBJ9wGTVW9RUBuNXluG47UkkJP1pGxn38TU76ZXfZWNw4OCImA97DaPxrjf0atPxHdzn9J0iH7ALN/Gvyrr7JhiMpd+PzxMu0Je1FF10pSuuc8VXvXvZGTSJWAyYnjf4bgh/iqwq5nSbT/SLS4gP97E6e4spAPwPGgK16mLrfpiL/AKp5Fx7C2/8AzmsHXdpxk08SADMEqsfPawKED4lT7hXC6hr0g3Vs3AgrJg8+Hcb5d351ZXSiw9ItJ4fGSJgMc84yAPjivmqz7G+1d+fHib4+1SwUdotxeNCphjtYosYDsFXJHAsePP4VtCa5XhPqcKexAjcP8K1HujxiMf8AYpLiQHGQW24PEZwCAf5VIYllB+j0mJfaxU/iBX06Oazl3/ZJIj+nvJ2jYlKMQeA7rcPDgAfurPMbPGWnnYee6Qj38vOu+JL7G0WtsFIwRuOPccVzLSzv4t+2GPs+JWPfnb7FJOcc+BPjXpF7/wARzo4bIjKC4I/VEn/DFe4Y7XIxZXDEeLKeP+JqxSdJbntOzcRwHx3qwxWddXk8byADx2ozfjTKGJfjNiQQKpJsHAAJJKR8h4+tXjo/EohBOnGUuS28iPkxyoG7jjFeotKvboMpl2QHhuZNjMOH6PPHvIzXYh0G8UBRf4VQAAIV4AcAOflXuDzOFjPzPFvKU3OumpHsBJYmJTgcTjAz4VPuqm07PTIM833SZ897EjPwwKrbpFZ3MNtI8l6zrjbt7JRndwxkHI51c/R6yENrBEMjs4kXj5hRn781xttTxTjHqzZZLe2bdzcLGhd2CqoySfCuEdauHY9nCiR4ODK53H27EHdHvbPLh5YNYnL3ohPqQwrMB5vI7oGI81CHH2j5VHtfu4zdCG6kEduIu0ALFBKxYghiMZCgA7fEnPhWaysYSgpz35PLi6kp6IciU6X0mzKLe5j7GZ87CG3RyY5hGIBDD6rAH31IapOO8Weyvo1cutlJvt5cnICkmMhueVwRnyIq1ujmqmeyhuHGC8QdvfjvH7qo2hZxpNShwe7HeX21ZzypcUetR12OJ+yCvJLgMUjAJVTwDMWKqufDJBPHGcVo3HSrZxe1uNg9YqYnKj6xVZC2PcCfZUatr9k06W8xumlRrk/aZe6PsooUe5fbUd6SJHZQW19bvmdnXc+7PbCRSz7vAjI+HDyrbT2ZSUcS3szSvJuXs8C4rK7SVFkjYOjjKsOIINZ6rjobf9jqL26Z7C8iFyi/6tyNzAewjJx54qx6491b9hU0cuKN9KprjqIPrlwJNZtov9ntpJv2pT2eD7lH71beomCOQzz2cdxGHhikkdUPYq5PeG4ZPGROA864ujzdrrN/JwxEkcYPuHH8Km13p6tpb9pnMzCTHPi0i9iD7BiPI9ldi0p6aib4RgvPf9yurL/FjrL+iuesSbstGRAPzhiT3c5ce7uYqZ9QdmE0lGxgyyyOfbg7AfkoqA9dtxiC3iB5uWx9hdoP7xq4ermz7LTLNDz7BGPvcbv51rsN9LV1bfmVXW6pjokiSUpStpmFfhr9pQHz9ZQ/k/pPLERhLksFPsmAlXHs3jb8DVvVXf8ASE0pkNrqEY78TiNjjyO+Mn2AhvnU60u+WeGKZPVlRXHuYA4Pt41wNsUsSjU/g2W0tzRR9xazWepXlvb4RWBlUMhfujvAIFPE94gc+Va8+uSk7TcT78gbUtwpyfDvGrT6UdAYr25S4aWWJlUK3ZkDcASefMc8V5j6sNNx34Xlb6zzS7v3WUfdWqG1qUacdWc43lUrVuTKxjt5H7z+ntjnmaKIfLNfsmlBudpI3DiXu14+/DmrTXq30wf9FXh5vKfxfjX7P1c6Y/O0X9lpF/hcV764odH5fceiz6lUL0cXGfQYx7PS2z9wxXmTo+gH9iiP/wCW3D5irSbqv0s/9GI9olm/m5r9Tqw0sD+zZ9pln/lIBXvrih0fkeeiz6/MqV9KjBwLGNj7LwfzIrOulx8CbBwP1bkH7t9W0errTcEeiJx/Wk/5uFYf9GWl/wCyj/ez/wDPXnrih0fgvue+iT6/MqS8kgdFhjheHtZo42aSTujLZ45Y4A55xgV9Fk1HLboLpyerZwn7QL/xk1Iq5m0LyFzp0p7smihSdPOSM9LNIlZkurXBnhBUxngJozxMefBgeKnzz51Fr/XtOuU7O7wjL60Uysro2OPHHP2g1Z9aOo6PBPjtoYpcfXRW/EV7a7Q7KOiaylw6kK9qqj1LcytZ4Y7uH0LS0GyRlE0yoQkaeJLEDe5xjHM8atCwskiiSJB3I1CAexRjjivVpapEoSNFRByVQFA9wHCs1U3d467SSwl+bydCgqS7yuIXGmMba4yLUsTbzEEqFbiYZD+iVJOM8xXGn6J6SzmYzKI8k7BPGI/bjHED2Bqtu5tkkUpIodG4FWAIPvBrhW/QXT0k7RbSLdz4gkA+YUkqPgK3UtqpR9tPPdzM87L2sxeMnA6IaaZr970IRbxxCG3J7occAXUHiV5gHgMYPGp9NKFVmY4CgsT5ADJNegMe6o11kX3Y6bctnBZNgPtk7mPkTWCpVd1XWVjOEaoQVKGEQrqm3TR3s5ADTzHiRkAkFiMZGQN44ZqcGe7lkVZzEYkIP0YZQWQHZiNicevktvIyigAVHeqmw7LToyRgys0p/awqn4qqmpVd3KRI0kjBUQEsx8AK117mcatSEOD3fQvpUYunCUuW/wCpUfW0xn1CC2T1tqKPtSvjH4fOvpW2hCIqLyVQo9yjAr5u6AW76nr3pG3McbmZiRwCp3YlJ8+C+/B9tfS1dyhT7OnGPRHLqz1zchSlKuKxSlKA43S/RFvbOa2bH0iEKT4MOKN8GANVx1Sal/V2spcrcWjsjI3PbuOMDyByKuA1A+sTq5XUGWeKUwXUYwsgzhh4BsYPDwI5e2s11bqvT0N4J056Hk7NKqk9XfSBD3L7cPM3En4MDX4erzpA5717geYuJB9ygVyfU8/3I1elLoWviv3FVVF1IXsnGfUACeeBJIf3mFbkXUGf0tRcjyEOPxlNS9Tf7+X9kfSu4sSedU4uyr9ogfjWnLrlsoy1xCP+8T/jURteoO2H527nf7Con8Qau1adSmloMMksh82kI/gwKmtjR5z8jz0p9DLJ0108c7uD/GP5VoT9ZWmrzuQfso7fwrUhtuq/S0GPRI2+0Wb8TXQsuhOnxHdHZ24OMZ7NT+OasWyKPNvy+x56TLoQdutTTB/fMf8AupP5rWrP1vacvLt3+zH/AMzCrYj06FeUUY9yKP5VsJGByAHuGKmtlUO/xPPSZlQ2/WnBJ+as7+T7MKn+FzX63WFMT9HpV83vQr/lNW9iv2prZlv082R9ImVH/wDGt6fV0e6+J/8ARWCfprqI/wDtE/7x/BauOlTWzrf9vzHbz6lLHpxqXhpE37//AC0Xphq55aQ/zf8A4VdNK99X237PmedtPqUvJ0t1gc9Ib5sfwqPdLtY1W+t2t20yWNSykkLIT3TnxFfRNKlCyoQkpRjvR46s2sNnyppq65CFiijvQvAKpjYgDkANykKPlXd/0ea5fsPSWKLkA9rIAAOeQkfD5DnX0dSr+zinnG8jqeMZOB0O6JwadAIYAePF3PrO2MZJ/l4V36UqZEUpSgFKUoBSlKAUpSgFKUoBSlKAUpSgFKUoBSlKAUpSgFKUoBSlKAUpSgFKUoBSlK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5846" name="AutoShape 6" descr="data:image/jpeg;base64,/9j/4AAQSkZJRgABAQAAAQABAAD/2wCEAAkGBxQTEhUUExQVFhQUFxoYGRgYGRgZIBwcFhkdGBoWHR4YHiggHRwlHhodIjEiJikrLi4uHh8zODMsNygtLisBCgoKDg0OGhAQGzYmHiQsLCwsNDU4Li8sLC4yLC0sLSwsNCwyLywsLCwsLywsLCwsNCwsLCwsLCwsLCwsLCwsLP/AABEIAOMA3gMBIgACEQEDEQH/xAAcAAEAAgMBAQEAAAAAAAAAAAAABgcDBAUCCAH/xABREAACAQMCAgYGBQgGBggHAAABAgMABBEFEiExBgcTIkFRFDJhcYGRI1JyobEVM0JigqKywQgkNEOSwhdTVJPR0kRjc4Ojw+LwFiU1RYSz4f/EABoBAQADAQEBAAAAAAAAAAAAAAACAwQFAQb/xAA0EQACAQMBBQQJBAMBAAAAAAAAAQIDBBESBSExQVETYZGhFBUiMnGxwdHwQlKB4SNi8TP/2gAMAwEAAhEDEQA/ALxpSlAKUpQClKUApSlAKUpQClKUApSlAKUpQClKUApSlAKUpQA1FuiXTeC+lnhUGOWB2XYxGWVW29ovmu4Eez41J5HABJOABknyA8a+Wz0tWLV/SbclbdLpyp8OzlP0oOOJDcWxmgPqaleYpAwDA5BAIPmDxBr1QClKUApSlAKUpQClKUApSlAKUpQClKUApSlAKUpQClKUApSlAKUrHPMqKzsQqqCxJ5AAZJPsAoCtevTpOYLVbSInt7w7cDn2ecN/iJC/E1vdDOrW3i0xbW7iSVpT2kvMYc8grAhl2rhcgjPHzqIdAozrGtTalIPoLYgQg+Yz2fyGXx5kVd9AY7eEIqovBVAUcSeAGBxPE/GslKUApSlAKUpQClKUApSlAKUpQClKUApSlAKUpQClKUApSlAKUpQCqx69ukvYWYtI+M153cDmIwRuPxJCjzyfKrNJxVD9GJxrPSFrhhut7UFox4YjOIiQfNjv+VAWr1fdGV0+yjgUd/G+U/WkYDcfhgAewCpJSlAKUpQClKUApSlAKUpQClKUApSlAKUpQClKUApSlAKUpQClKUApSlAQ/rZ170PTJnDYkkHZR+e6TI4e5Qx+FRj+jzoYisXuSO/cvj3JFlQP8RY+3h5VG/6Q2rGa5trGPLFO8VHi8p2oPfj+Krn6L6QLS0gtx/dRqpPmQO8fnmgOpSlKAUpSgFKUoBSlKAUpSgFKUoBSlKAUpSgFKUoBSlKAUpSgFKUoBXl2ABJ5DifhXrNcbpjdmKwupAcFIJGB9yGgKG6GN+UukjTNxUSyTD7MXCMH3DaPgK+kqoX+jZpuZbu4IOFRIlPgd53sPeNi/Or6oBSlKAUpSgFKUoBSlKAUpSgFK0NW1q3tl3XE0cQ/XYDPuB4n4VBtS66NPRtkImuHJwBEnj73Iz8M0BZFKqtunWrXPC100QKeT3LkfErhSPvrBPpOt3P57Ukt1P6NuhyPiNp+TVnqXdGHvSRNU5Pgi1p7hEGXZVHmxA/Go5qfWFpsH5y7iyPBSXPyQE1Ak6qIHIa5urq4bx3vgH8WHzrrWXVxpsfK2Vvtln/E1kntWguGX+d5YrebMmo9d+mR+p2832I8D49qVP3Vyx14CQH0fT7iT45+ewGpdbaNbx/m7eFMfVjQfgK3RWeW2Vyh5literK8TrJ1mbPY6ZtA+uH/AM22vw9J+ksgwtrBH7doz+9IR91WLSqXtipyivMkrWPUrJrXpNNkPdxxA+RjXHxijJ++v1OguqyD6fV5AfJGlcfMsn4VZlKqltW4fDC/j7klbwKyPVjdMRv1W4YeXfz98hFbDdVvD/6hef4v/wC1YuKE458Kr9Y3L/V5L7Euwp9CvB1WL4395/jr8k6qkKlTfXhU8CC4IIPgRirDDDzFesV47+5/d8h2NPoVnD1T9kpWC/uY8nOAcDPLJCkZNe4ur/UIyTFrE4PhkSfee0P4VZFK9W0rlfq8kOwh0K/Ruklv6s9tdKOQYLn45VCT+0ayjrZvLUf/ADHTZFHD6SI8OJ9uV+G6p3XmWMMCrAMp4EEAgg+BB5itFPa9Re+k/IrdtHkz10S6b2eoD+ry5cDLRsNrqPaPH3gkVI6+dOsrR10q4t72xJhdnPcX1QUAPD9Ug4K8quboB0tj1K1WdQFcHbImc7WH8jzFd2jWjVgpx4MySi4vDJLSlKtIisc86opZ2VVUZLMQAAPEk8AKyGqys411R5bi5y9uszRwQEns9sJ2mR1HB2Zwx72QABwqm4rxoQ1yJwg5vCOledY4dimn2s14Rn6RcRw5Hh2r8D8OeK5M0Os3ee2uorOMn1LdSz4I5F2PPzIPuqVxRhVCqAFXgABgD3CveK4VXa1WXuLHmzXG2iuJDdO6tLJGMkwkupW5vcNvz8BgfPJqWWlqkS7Y0VF8lAUfdWlf6/bwna8o3+CIDI544yEjBc8fZWNL28l/s9i4X69y6wr/AIRuk/drOqd1c797+X2J6qcDr1+E451oL0bv5D9LepEv1beEZ9xaYt8wBWwnV/ak5nM9yf8ArpnYfFFKofitaqex6j96SXmVu5jyRoXvSiziYq9zCHBwUDBmB9qJlh8q1R0ujYExQXsoHjHazsPntqbafo9vAAsMMUYHIIir+ArerZHZFFcW2Vu5lyK4XX7uQHsdKvCfDteyhH77Z+6shOsOvcsrWFv+tuGf7o0H41YdKvjs22X6fmQdeb5le/kDWW4m7s4yf0VhdgPizVqN0G1ZiS2rBQfBIQPf41ZtYLu5WNGkkYKiAszHgAAMkkmr421GPCC8CDqSfMrb/RTOTl9XvT9klfwfFeJOp9zz1W9Pnlif81YtR6Z3tzcKLIlATiGLYpaTHOSXeMomPDKlRzO4gCzfyggD7pEBiAMnH1Mru4+Qxx4+FThofBEqlOdPGrms/wDStW6lIm9e/vG/aX+YNeI+oSw4ZnuyfHDRD/yzVlflaLMI3g+kcYiMkOAu/IYcMbeI48ay2l8khcIwYxOY3591gASvH2EGrCorCTqEsPCe6HvaI/8AlisB6g7UHK3VwMcuCE+ziAKsz8vwdj2+/wCi7Tst21+L9r2O0DGT3+GcY8eXGti31GN5JYlYGSEqJF493eodfmpB4UBWS9Tbr+b1W7QeGM/ycV+TdCtVtI2ki1MSrGrPsmTOdozjJJ8vOrPj1CJs7ZEIDmM8R66nBT7QI5c65nTq77LTrx/q28mPeUIH3moSpwl7yTPVJrgRvoPrrXtlFcMArvuDAZxuRipIz4HGfjXeqK9V9p2el2wP6Sl/94xcfjUqr5C4UVVko8Ms6cG3FZK46fXKvqum25AYAs7KQD6wwMg+B2muR0WvfyLrLRMcWl5gAnkuSdhP2GJU+w5r8iufSekkh9ZbdWQezs12H/xGb510etzRRNZ9sB37c7v2GwHH4H4e2u1Qq9hOnTfBx3/F7ymVPtKcp9GXjSoh1V9I/TtOikJzJGOyk+0gHE+9SD8al9dgwmO5fCMfJSfkKq3qgn36XDnmHlB95kZv81WheY7N88trZ+VU51FXG6wdPFJ2+TIhH35rm7VWbf4NF9u/bJ1q1+II95xksqKCcZeRgiLkAnixHgcDNcTpzELWAS3czyl3CJbxP6MjnixBYHe3dB4FsEgcATWTrBhJspJFxvtilwmfrQsHPzXcPjXc/LVpNNavhnff2aMAdqtcW4nGc890YGCM8cis+yaNOUHNrMs+BZcSknjkcSDXY4DG+mWKy2phE0/Yqqy/SkrEygkF27j7gePLjWz0a6R3UMiQamMNdHfbyqvcG/B9FfgMSLyGR3hjjmujoToDBNBadmLwuJiM5QoXdd2O7t3b/LBYY51vWttdsF3yANHcuxOB9JBltq4HI4Kj9nPjiu0ZDtswAySAKx3F0iKzOwVUXcxJ9UDjk+Q4Gotr0cMbTRTzSsdRkQRxojOU7ONFbaBnCZTcWwACx99etSubBb2S2llxcXlusZQnGUQuFGfBj2jYHM49lASL8ox9oIg3fMfagDxTIXdnlzIrQsukCytbBY5ALmF5gWGNgTZ3XHgx7QYHsNdKOyQMGCjcqdmG8duQdufLIFV/1japcWksTRXNyXlliCW0UKMpTcBIu4ocuRnA3L/OgJOnSJ3tRPHAzMZ+y7PJJwLn0dpMgcsAvy5Vmk1WUemZiO23A7MgMTIeyDkYA4947eGar/UNeecX01zJdWYtykUNpHKFdpWTdGcx8WZi47mSvnnHCzdLZxbxGYgSCNe0P620b/hnNAY7e7l7hljVE7HfI2/1JOGY8H9EAt3vZUA6Q6rJqMywQgmEN3VPDeVOe1fyQcwPjzwA6Z9JjcHsotxhyBhQS0rZ4ADxXPIePM8KknQ7RRZwmS5ZFml4tlgAi+EQJ8uZPifYBWdydV6Y8Ob+iOjCmraKqVF7T91dO9/RHAkubexkGnqZTeXahXuEVfou2DLGe8wO0EE4GeWTXd6J6lZXj3Rgm7RiFhkQ4BCxApu8yrZJ3Gq06ZXkJ1WRvSESd3iMN2JFMcMCxbJFIDHLsSV24/SzWx0W6wLKKWOW4dIRa2/osUUIeXcMoXlZwoGCYxtHvJq9JJYRglJzblJ72W+dMiiji2RbjaxlYVB4gBNgUZPMgAZNQPo51hr2d0r2jJPGVcxoX78lwwRYj2qqyyFuHIjA4GvZ66LRiextr2bHikQI+9s/dUNudZuHSRYtO1ATzXAuGuGAjbcvBFAaNlAVeC+R73OvHKK4s8wybL0vsFSzSaGSFIpJO566QNbkxAyFM5Xee6x5EZOCKnVnp8aGV0GGuGDu2SSx2hAcnwCgADwqiry21FyiQ6YYYOyjikjaZW7RIpmnwz8CC7Od3DLZ41NH1nXj6lvYxjwBdjiqpXNFcZrxRLRJ8iar0agEMcIDbI5VmBzlmkV+03sx4klsknxzUZ65SsWm3Uij6ScRwk5PEb+A8vE1oGfXyPz1ipzyCPy8+NazdF7y7ZfypdLLFGyukUI2KWBzl8rxGOGPaeVVSv7eKzqJKjN8iUaLaCG3hiAwEjVce5Rn762pZNqlvqgn5DNe65HS+67KxuZAcFYXI9+04++vl45qVF3v5nQe5FZdUEHaTXl0R67bVP22Mjj+CrKuYBIjI3qupU+5hg/jUT6qLER6fG3jKzOeHt2j38FqY1tvKma8muW7wL7aGKST5lef0c9RZLi6tWPrKHA/WjO1vuI+VX3Xzf1Ez79ZkYcA8UzY97qa+kK+nOGYrpNyMPNSPmKorqDkxHdIfWDocfAj8avkivnzqnl7PVb+HzMn/hy4/wA1YtoR1W8i2i8TRbOoW/aRSR4zvRl4/rAioz0e1Z49GtpIlw6MsFw6mFSotw0e7NwVj4bUXLeDfGpdUL1Xo1exSSvpt0kSTsXkglRXQyNxZxvVtueeMVydl3UKTlGbwmabim5YaOous3Ml7YSBZVtZtiq52qH3QSyOXjB3A7ljxnAGD51YJYDnw99VIOjeryY7bV2HmscYUD3YwPur9bq4jYH0m9vJgfrS7V+IwRXUltK3j+rPiZ1Qm+R+dPekEtpqYnhmtiDDHEFdoztxKTIrEuDECCGLAEnCjwrl9Kuklm88wjurd47uSF5JAsjSRdiFBWIBMHOwEHIwS3A12U6M6NaqN6WoHnM4fP8AvGIpL060eHuiWLujgI4nYfAqm376r9YuX/nTk/z+SXYY4yR2H61IWIFvaX1x9iBhj37sVztT6R3900TJpToIZBKjSXCR94AgBk2kkYJ4feK1X6zrc+pBdv5HsiM/M1hfrElb81p85PhvZEHzNHcXkvdpY+P4jzRSXGRlmtNUmuFuTa6XDNgATFZJJFwMDmducHGcVtXmhancArcantQ81hhUAjng5Oa4z9MtTfgllBF7ZJd4+SEGsEmr6u/Oa1h/7OMv/wDtzXmjaM+i/P5GuhHmdF+rJZMdte3Tbc42dnHjPA8lPh/PzrLbdVOnjO9Zpj9aSVs+76PaMfCo+8l8fzuqMD+oscf3AVqanPeJ2ATUbhmlmjjALLx3sBkDHGouzvNO+pj4bvkiTuKcpZay+8sK16C6enq2kR45yw3H5tXXh02FPUhiXHkij8BWHXr1oLeSZRvMQDsDwyqsDIRj9LZuI9uK27a5SRFkRgUdQytngQRkHPurhznVlHU5NrOOJrSinjB+290r7gjA7GKNg8mXmprLXB0LRVk7W47WS3SaV5HGVHaxA4jlye9GCM94YJUjlwx+9D5o5IWmjwBM5bYCDs2gIIyfFwEG4kniT4YrTc2Low7RvjjH9lcK2p4wd2lc1taj9LFoMmUxGU4HBVDBQCfNjnA8hnyz0qwuLjjPMuTyKUrQs9XilmmhRtz2+ztOHAGTdhc+eFOfeKKLabXIZN+oX1vTkaa8a8WnkiiXj4lw3+XHxqaVB+m47a+063IyA8lw3jgRLwz7zwFaLNf5k3y3+G8hU3xx13HW0axEEEUI/uo1TPntABPxPGsXSS87G0nk+pE5HvxgfeRXSNQzravuy0918ZXWMfxH7lNTop1K0c82bKj0U33I4H9HOx3X00ufzUOMefaMOPw2/fX0VVVf0eNIEdg9wR37iVuP6kfdA/xb6tWvrDgCvnbot/V+ktxF/rHnX5/Tf5a+ia+cel39W6UB84DTQsSPKRVBHyJFU3ENdKUeqZKDxJMuuq01LrCunuLi3s7VGNu7Rl5H8VYrnAxwJU+NWXXzpqKhdWvEaSZFeeUnsd245csowoJI41wdl0KdWb1rODZczlGPskou5tVkGZ9QWAE8FjAXHs3DafvNcaaxt8/1nUpJG/SBl4H4ZJ++s0eixniljLJn9KeTYD7cElgfeBXRtdOmX83bWcWPPLn5hRX0kKMI+7FI50qknxZxIl0sD6OGWcr9VZG/Eha24NeVWMcFgVYDdghEODyJGOHzrb1W5u0ZI1mi3yE91Yj3VA4yEluQ4Y4cSa1LPRmjBBuXBJLMwVFLE8cksGOfjVmGQbXM2m1u9xwtYx5DtONaNvrt05KzSJaknA3QsRx/WztB99ZJhDwD3TE/9sF+ezFYHayPdaTtPYzyP/OvXnqRTXTyOy2nzbe/fvg/pKIox8wCa5l/ptrgdrfybh4mbOfhyHwrRD2sEofsS8LcH3RMQn1XUsMYJ4Ef+zJbfU1AxDZzY/ViWMfvFa83Et6OE+jaccE+kP7QJWz8VWty1s7c3dgIIpFb0qI5dJh3YzvYAycPDwrbu+kEgyPQrk454wOfkUJ+6vHQdGm1eFngaAxxSSYZ2csCOzBO7l6xqi5koUpPuZZSTc0W/eTR92N2UGbKKD+kdpJA8zjJx7KhfQOMejtp8xYoVl2cSDsWVopY8g5BVgG4eEi12OsDTVltd7An0d1m7pIbah+k2kcQwQsRjxAFce20maCGeYzpcSWd16SCmN7wzxqZVdF9VmQhwORIGOdcKyt+1t5aXv8Ak1w8Ub6s9M1n8R0uknRBZLeRbXEdwyMnaOWYurjDRyMxLFTzGc7SAR457UrR2sJYRquMdyJVG92wqoo4ZZjhRnHMVvxSBgGUghgCCORB4gjHhXD1TW7eK8gS4kCLGpmAIJ3vkpGoAzkjvtjHPYay0HUuZxpTeVnL+pZPTTTkjU6M2Z9Mu5HOZF7OFyOXabe1kA9i9oiD2KKlNRfUbC2itri+F5cSwXDtKsUTLGJJHwqorIok3Eqq+sOAORzre6H6S9taRxSMWfvO3FiFMhLFF3Enaudvtxnhmr9pW+iXaN8dyXckQoTysGTWrqQsltbnFzcZ2nwjRfXnPsXIAHixUeZGl0Jso0jmeIHZJM4QniSkR7JWLc23bWfJ8XNflsl5a3FzcEWjrKciSR5IzHFGO5FwUjA4sT4kk+WOJDq+nGzimTTEF3dFhBbDiznP53cACsX6W8gcj760UbWnUttEJ79zk/p/BCVSUZ5a+BPzUKtU7XVLuc4+gSO2T4qJpP3mx8K7XRLTJba3CXEplkLF2JJYJu/ukLEnYuOGT5+6uX0UO6J5v9onll+BcqhHmCiqfjXNglDtMPPLPxf9M101qlHPxO1VRdd1/mW3gB9RWcj2uQB8gp+Zq3apy8h9O6RJFwZFnRDn6sPekU/FWFbNlwzW1dF/RK+linjqX/0J0r0WwtoMYKRLu+0Rlvjkmu5SlfQnHFfOnX9H2WrQzAHDQxvnzZJHBHyC19F1Sf8ASU08mO0nHJWeM/tAMP4T86AsW3k3KrfWUH5jNUn0si9G18sMYnCsM8PXTbjPmWX76tboVddrYWr5zmFMn2hdrfvA1WvXnabLi0uOIBBUsOYMbBsj2gNXzuzX2d04fFeBtrrVTyZ3N63NreEftSH5kgfdWrM6A/S6lgjwQwp9xDGorPqGnHiy3U7fruRz9xro22uxp+Y05uPD1P57TX02Tm6TWtp7Z5JZJJpXO8ohzJnYvLjHgHJyazXFxaqpdbZnb9EtE2Cx4Di3txWvpmrXK740tSdrsSOI27yW2nh7eFZbyfUJF/s6AKVbmM5Q7hzbjxHLFFwPHx/szaZbrGnC0kdm4uzKi5J4kAOeA91ZUuriJlVYAscndVWcd1gCTxUHCkDlWC1uL+ZA6tbqG+J+PMA8OVal3DeF40e5jyTvGAvd7PjuztGeOOHj86fA8xl78HbniupFZD6OquCCO+3A+3I/CsugyXskC7ZYBsJj7yOWzGdvE7sZ+Fcx7O5PO/X4BR+GKxaJaZEoe/aMCVhhWUbuPF+PmaPiEtxJvRL/AP2iEe6I/wDGuz1fQs1/cs7B2igijLAbRuYs54cccuVRSOysQcG8difA3B/ykVMeqK3AS8lG7v3JjG4lsrCoAOTz9Y8fZWDak9NtLv8AuaLWOaiJ+yggg8j/ADquej2lxyXdxbSbo5rOKOOOWM7HMe6QxkHjuHZtGpDAg7VyDVj1pppiCdrgAiR4xG3kQpLLnhzGTyI4HjnAx83b3LpRkk8ZW74p/wDTpTgpNMaNp4t4I4QzOIlChmxkgcuQxwHDh4CvWp36wQyTOcLEjOf2RnHvNbVcXpho73dq9ukgj7QqGbn3AwLADzIFVQxOonN7m9/1PXujuIl1dQNepDcTA9jbs7RIRgPcSu0k0+PEKXKL5YPjVjE4HsFa+mWCQRJDGMJGoVR7APx9tYNd0oXMRhZ3RGI37CAWUc0zjgD4441dcV+3q6pPEeC7kRhDRHC4lddItWudXmNpYDFrG3007Z2MQeWfFf1Rxb3VOejnRmK1y+TLO4w8z+s3IBR4KgwAFHAACunpunxwRrFCgSNBhVH8/En2nia2a9q3WY9nT3Q838RGnv1S4nJ6V3phs55F9cRkJ9t+4n7zCtfTbQQwxxDlGioPH1QBWr07fcLWAAntrqLIH1Yj2r59mEroGUZ27hu54yM4PI4rxLFKPe2/ovqaKPvNiWQKpY8lBJ9wGTVW9RUBuNXluG47UkkJP1pGxn38TU76ZXfZWNw4OCImA97DaPxrjf0atPxHdzn9J0iH7ALN/Gvyrr7JhiMpd+PzxMu0Je1FF10pSuuc8VXvXvZGTSJWAyYnjf4bgh/iqwq5nSbT/SLS4gP97E6e4spAPwPGgK16mLrfpiL/AKp5Fx7C2/8AzmsHXdpxk08SADMEqsfPawKED4lT7hXC6hr0g3Vs3AgrJg8+Hcb5d351ZXSiw9ItJ4fGSJgMc84yAPjivmqz7G+1d+fHib4+1SwUdotxeNCphjtYosYDsFXJHAsePP4VtCa5XhPqcKexAjcP8K1HujxiMf8AYpLiQHGQW24PEZwCAf5VIYllB+j0mJfaxU/iBX06Oazl3/ZJIj+nvJ2jYlKMQeA7rcPDgAfurPMbPGWnnYee6Qj38vOu+JL7G0WtsFIwRuOPccVzLSzv4t+2GPs+JWPfnb7FJOcc+BPjXpF7/wARzo4bIjKC4I/VEn/DFe4Y7XIxZXDEeLKeP+JqxSdJbntOzcRwHx3qwxWddXk8byADx2ozfjTKGJfjNiQQKpJsHAAJJKR8h4+tXjo/EohBOnGUuS28iPkxyoG7jjFeotKvboMpl2QHhuZNjMOH6PPHvIzXYh0G8UBRf4VQAAIV4AcAOflXuDzOFjPzPFvKU3OumpHsBJYmJTgcTjAz4VPuqm07PTIM833SZ897EjPwwKrbpFZ3MNtI8l6zrjbt7JRndwxkHI51c/R6yENrBEMjs4kXj5hRn781xttTxTjHqzZZLe2bdzcLGhd2CqoySfCuEdauHY9nCiR4ODK53H27EHdHvbPLh5YNYnL3ohPqQwrMB5vI7oGI81CHH2j5VHtfu4zdCG6kEduIu0ALFBKxYghiMZCgA7fEnPhWaysYSgpz35PLi6kp6IciU6X0mzKLe5j7GZ87CG3RyY5hGIBDD6rAH31IapOO8Weyvo1cutlJvt5cnICkmMhueVwRnyIq1ujmqmeyhuHGC8QdvfjvH7qo2hZxpNShwe7HeX21ZzypcUetR12OJ+yCvJLgMUjAJVTwDMWKqufDJBPHGcVo3HSrZxe1uNg9YqYnKj6xVZC2PcCfZUatr9k06W8xumlRrk/aZe6PsooUe5fbUd6SJHZQW19bvmdnXc+7PbCRSz7vAjI+HDyrbT2ZSUcS3szSvJuXs8C4rK7SVFkjYOjjKsOIINZ6rjobf9jqL26Z7C8iFyi/6tyNzAewjJx54qx6491b9hU0cuKN9KprjqIPrlwJNZtov9ntpJv2pT2eD7lH71beomCOQzz2cdxGHhikkdUPYq5PeG4ZPGROA864ujzdrrN/JwxEkcYPuHH8Km13p6tpb9pnMzCTHPi0i9iD7BiPI9ldi0p6aib4RgvPf9yurL/FjrL+iuesSbstGRAPzhiT3c5ce7uYqZ9QdmE0lGxgyyyOfbg7AfkoqA9dtxiC3iB5uWx9hdoP7xq4ermz7LTLNDz7BGPvcbv51rsN9LV1bfmVXW6pjokiSUpStpmFfhr9pQHz9ZQ/k/pPLERhLksFPsmAlXHs3jb8DVvVXf8ASE0pkNrqEY78TiNjjyO+Mn2AhvnU60u+WeGKZPVlRXHuYA4Pt41wNsUsSjU/g2W0tzRR9xazWepXlvb4RWBlUMhfujvAIFPE94gc+Va8+uSk7TcT78gbUtwpyfDvGrT6UdAYr25S4aWWJlUK3ZkDcASefMc8V5j6sNNx34Xlb6zzS7v3WUfdWqG1qUacdWc43lUrVuTKxjt5H7z+ntjnmaKIfLNfsmlBudpI3DiXu14+/DmrTXq30wf9FXh5vKfxfjX7P1c6Y/O0X9lpF/hcV764odH5fceiz6lUL0cXGfQYx7PS2z9wxXmTo+gH9iiP/wCW3D5irSbqv0s/9GI9olm/m5r9Tqw0sD+zZ9pln/lIBXvrih0fkeeiz6/MqV9KjBwLGNj7LwfzIrOulx8CbBwP1bkH7t9W0errTcEeiJx/Wk/5uFYf9GWl/wCyj/ez/wDPXnrih0fgvue+iT6/MqS8kgdFhjheHtZo42aSTujLZ45Y4A55xgV9Fk1HLboLpyerZwn7QL/xk1Iq5m0LyFzp0p7smihSdPOSM9LNIlZkurXBnhBUxngJozxMefBgeKnzz51Fr/XtOuU7O7wjL60Uysro2OPHHP2g1Z9aOo6PBPjtoYpcfXRW/EV7a7Q7KOiaylw6kK9qqj1LcytZ4Y7uH0LS0GyRlE0yoQkaeJLEDe5xjHM8atCwskiiSJB3I1CAexRjjivVpapEoSNFRByVQFA9wHCs1U3d467SSwl+bydCgqS7yuIXGmMba4yLUsTbzEEqFbiYZD+iVJOM8xXGn6J6SzmYzKI8k7BPGI/bjHED2Bqtu5tkkUpIodG4FWAIPvBrhW/QXT0k7RbSLdz4gkA+YUkqPgK3UtqpR9tPPdzM87L2sxeMnA6IaaZr970IRbxxCG3J7occAXUHiV5gHgMYPGp9NKFVmY4CgsT5ADJNegMe6o11kX3Y6bctnBZNgPtk7mPkTWCpVd1XWVjOEaoQVKGEQrqm3TR3s5ADTzHiRkAkFiMZGQN44ZqcGe7lkVZzEYkIP0YZQWQHZiNicevktvIyigAVHeqmw7LToyRgys0p/awqn4qqmpVd3KRI0kjBUQEsx8AK117mcatSEOD3fQvpUYunCUuW/wCpUfW0xn1CC2T1tqKPtSvjH4fOvpW2hCIqLyVQo9yjAr5u6AW76nr3pG3McbmZiRwCp3YlJ8+C+/B9tfS1dyhT7OnGPRHLqz1zchSlKuKxSlKA43S/RFvbOa2bH0iEKT4MOKN8GANVx1Sal/V2spcrcWjsjI3PbuOMDyByKuA1A+sTq5XUGWeKUwXUYwsgzhh4BsYPDwI5e2s11bqvT0N4J056Hk7NKqk9XfSBD3L7cPM3En4MDX4erzpA5717geYuJB9ygVyfU8/3I1elLoWviv3FVVF1IXsnGfUACeeBJIf3mFbkXUGf0tRcjyEOPxlNS9Tf7+X9kfSu4sSedU4uyr9ogfjWnLrlsoy1xCP+8T/jURteoO2H527nf7Con8Qau1adSmloMMksh82kI/gwKmtjR5z8jz0p9DLJ0108c7uD/GP5VoT9ZWmrzuQfso7fwrUhtuq/S0GPRI2+0Wb8TXQsuhOnxHdHZ24OMZ7NT+OasWyKPNvy+x56TLoQdutTTB/fMf8AupP5rWrP1vacvLt3+zH/AMzCrYj06FeUUY9yKP5VsJGByAHuGKmtlUO/xPPSZlQ2/WnBJ+as7+T7MKn+FzX63WFMT9HpV83vQr/lNW9iv2prZlv082R9ImVH/wDGt6fV0e6+J/8ARWCfprqI/wDtE/7x/BauOlTWzrf9vzHbz6lLHpxqXhpE37//AC0Xphq55aQ/zf8A4VdNK99X237PmedtPqUvJ0t1gc9Ib5sfwqPdLtY1W+t2t20yWNSykkLIT3TnxFfRNKlCyoQkpRjvR46s2sNnyppq65CFiijvQvAKpjYgDkANykKPlXd/0ea5fsPSWKLkA9rIAAOeQkfD5DnX0dSr+zinnG8jqeMZOB0O6JwadAIYAePF3PrO2MZJ/l4V36UqZEUpSgFKUoBSlKAUpSgFKUoBSlKAUpSgFKUoBSlKAUpSgFKUoBSlKAUpSgFKUoBSlK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5848" name="Picture 8" descr="http://quees.la/wp-content/uploads/2013/06/radi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571612"/>
            <a:ext cx="3500462" cy="442915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wedge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1143008"/>
          </a:xfrm>
        </p:spPr>
        <p:txBody>
          <a:bodyPr>
            <a:normAutofit/>
          </a:bodyPr>
          <a:lstStyle/>
          <a:p>
            <a:r>
              <a:rPr lang="es-ES_tradnl" dirty="0" smtClean="0">
                <a:latin typeface="Broadway" pitchFamily="82" charset="0"/>
              </a:rPr>
              <a:t>LA TELEVISION</a:t>
            </a:r>
            <a:endParaRPr lang="es-ES" dirty="0">
              <a:latin typeface="Broadway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43438" y="1785926"/>
            <a:ext cx="4000528" cy="4786346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La </a:t>
            </a:r>
            <a:r>
              <a:rPr lang="es-ES" b="1" dirty="0" smtClean="0"/>
              <a:t>televisión</a:t>
            </a:r>
            <a:r>
              <a:rPr lang="es-ES" dirty="0" smtClean="0"/>
              <a:t> es un sistema para la transmisión y recepción de imágenes en movimiento y sonido a distancia que emplea un mecanismo de difusión. La transmisión puede ser efectuada por medio de ondas de radio, por redes de televisión por cable, televisión por satélite o IPTV, de los que existen en modalidades abierta y paga. El receptor  de las señales es el televisor.</a:t>
            </a:r>
            <a:endParaRPr lang="es-ES" dirty="0"/>
          </a:p>
        </p:txBody>
      </p:sp>
      <p:pic>
        <p:nvPicPr>
          <p:cNvPr id="18434" name="Picture 2" descr="http://www.reportajes.org/wp-content/uploads/2009/03/el-cambi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00240"/>
            <a:ext cx="4214842" cy="350046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Broadway" pitchFamily="82" charset="0"/>
              </a:rPr>
              <a:t>EL PERIODICO</a:t>
            </a:r>
            <a:endParaRPr lang="es-ES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29124" y="1600200"/>
            <a:ext cx="4257676" cy="470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El periódico es una publicación de periodicidad constante (de ahí su nombre), generalmente diaria, con el propósito fundamental de informar  </a:t>
            </a:r>
            <a:r>
              <a:rPr lang="es-ES" b="1" dirty="0" smtClean="0"/>
              <a:t>objetivamente</a:t>
            </a:r>
            <a:r>
              <a:rPr lang="es-ES" dirty="0" smtClean="0"/>
              <a:t> a la ciudadanía de los acontecimientos más importantes  sucedidos recientemente</a:t>
            </a:r>
            <a:endParaRPr lang="es-ES" dirty="0"/>
          </a:p>
        </p:txBody>
      </p:sp>
      <p:pic>
        <p:nvPicPr>
          <p:cNvPr id="19458" name="Picture 2" descr="Archivo:Newspap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857364"/>
            <a:ext cx="3705225" cy="389572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latin typeface="Broadway" pitchFamily="82" charset="0"/>
              </a:rPr>
              <a:t>EL INTERNET</a:t>
            </a:r>
            <a:endParaRPr lang="es-ES" dirty="0">
              <a:latin typeface="Broadway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8291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Su fin es servir de autopista donde se comparte información o recursos. Esto lo hace por medio de páginas, sitios o software.</a:t>
            </a:r>
          </a:p>
          <a:p>
            <a:pPr>
              <a:buNone/>
            </a:pPr>
            <a:r>
              <a:rPr lang="es-ES" dirty="0" smtClean="0"/>
              <a:t>Su popularidad se ha hecho cada vez mayor por su capacidad de almacenar, en un mismo lugar, información de todo tipo y para diferente público. En Internet podemos encontrar información de música, arte, cultura, medicina, literatura, ingeniería y mucho más. Por medio de texto, audio, video, música, e imágenes, Internet nos permite informarnos, aprender y divertirnos.</a:t>
            </a:r>
          </a:p>
          <a:p>
            <a:endParaRPr lang="es-ES" dirty="0"/>
          </a:p>
        </p:txBody>
      </p:sp>
      <p:pic>
        <p:nvPicPr>
          <p:cNvPr id="20482" name="Picture 2" descr="http://4.bp.blogspot.com/-T4vZP2CTnME/TXZw8PMf6ZI/AAAAAAAAAI4/tTfsjFoeMFk/s1600/intern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857364"/>
            <a:ext cx="4630771" cy="442915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1428759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4338" name="Picture 2" descr="https://encrypted-tbn3.gstatic.com/images?q=tbn:ANd9GcT0GTfdAZPlQHvotFCUJrkabEM-NQp58sfpkOI8JVR90hbj_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Words>133</Words>
  <Application>Microsoft Office PowerPoint</Application>
  <PresentationFormat>Presentación en pantalla (4:3)</PresentationFormat>
  <Paragraphs>19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Vértice</vt:lpstr>
      <vt:lpstr>MEDIOS DE COMUNICACIÓN  CAROLINA AGUALIMPIA LOPEZ JENIFER MORALES SUAREZ  11º2   León Ángel Pérez López    INSTITUCION EDUCATIVA ANTONIO DERKA – SANTO DOMINGO  MEDELLIN 2014</vt:lpstr>
      <vt:lpstr>MEDIOS DE COMUNICACION</vt:lpstr>
      <vt:lpstr>TELEFONO</vt:lpstr>
      <vt:lpstr>LA RADIO </vt:lpstr>
      <vt:lpstr>LA TELEVISION</vt:lpstr>
      <vt:lpstr>EL PERIODICO</vt:lpstr>
      <vt:lpstr>EL INTERNET</vt:lpstr>
      <vt:lpstr>Presentación de PowerPoint</vt:lpstr>
    </vt:vector>
  </TitlesOfParts>
  <Company>Secretaria de Educacion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MEDIOS DE COMUNICACIÓN  CAROLINA AGUALIMPIA LOPEZ JENIFER MORALES SUAREZ  11º2  León Ángel Pérez López  INSTITUCION EDUCATIVA ANTONIO DERKA – SANTO DOMINGO  MEDELLIN 2014</dc:title>
  <dc:creator>INSTITUCION EDUCATIVA INEM JOSE FELIX RESTREPO</dc:creator>
  <cp:lastModifiedBy>usuario</cp:lastModifiedBy>
  <cp:revision>9</cp:revision>
  <dcterms:created xsi:type="dcterms:W3CDTF">2014-07-22T18:34:14Z</dcterms:created>
  <dcterms:modified xsi:type="dcterms:W3CDTF">2014-07-26T22:31:46Z</dcterms:modified>
</cp:coreProperties>
</file>