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6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9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94C80A9-ADF9-4E6E-BBE1-93CBFF3B23FA}" type="datetimeFigureOut">
              <a:rPr lang="es-ES" smtClean="0"/>
              <a:t>26/07/2014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530252D-CEE9-4865-8FDF-98A0A462F0D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80A9-ADF9-4E6E-BBE1-93CBFF3B23FA}" type="datetimeFigureOut">
              <a:rPr lang="es-ES" smtClean="0"/>
              <a:t>26/07/2014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252D-CEE9-4865-8FDF-98A0A462F0D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80A9-ADF9-4E6E-BBE1-93CBFF3B23FA}" type="datetimeFigureOut">
              <a:rPr lang="es-ES" smtClean="0"/>
              <a:t>26/07/2014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252D-CEE9-4865-8FDF-98A0A462F0D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94C80A9-ADF9-4E6E-BBE1-93CBFF3B23FA}" type="datetimeFigureOut">
              <a:rPr lang="es-ES" smtClean="0"/>
              <a:t>26/07/2014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252D-CEE9-4865-8FDF-98A0A462F0D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94C80A9-ADF9-4E6E-BBE1-93CBFF3B23FA}" type="datetimeFigureOut">
              <a:rPr lang="es-ES" smtClean="0"/>
              <a:t>26/07/2014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530252D-CEE9-4865-8FDF-98A0A462F0D8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94C80A9-ADF9-4E6E-BBE1-93CBFF3B23FA}" type="datetimeFigureOut">
              <a:rPr lang="es-ES" smtClean="0"/>
              <a:t>26/07/2014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530252D-CEE9-4865-8FDF-98A0A462F0D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94C80A9-ADF9-4E6E-BBE1-93CBFF3B23FA}" type="datetimeFigureOut">
              <a:rPr lang="es-ES" smtClean="0"/>
              <a:t>26/07/2014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530252D-CEE9-4865-8FDF-98A0A462F0D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C80A9-ADF9-4E6E-BBE1-93CBFF3B23FA}" type="datetimeFigureOut">
              <a:rPr lang="es-ES" smtClean="0"/>
              <a:t>26/07/2014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0252D-CEE9-4865-8FDF-98A0A462F0D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94C80A9-ADF9-4E6E-BBE1-93CBFF3B23FA}" type="datetimeFigureOut">
              <a:rPr lang="es-ES" smtClean="0"/>
              <a:t>26/07/2014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530252D-CEE9-4865-8FDF-98A0A462F0D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94C80A9-ADF9-4E6E-BBE1-93CBFF3B23FA}" type="datetimeFigureOut">
              <a:rPr lang="es-ES" smtClean="0"/>
              <a:t>26/07/2014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530252D-CEE9-4865-8FDF-98A0A462F0D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94C80A9-ADF9-4E6E-BBE1-93CBFF3B23FA}" type="datetimeFigureOut">
              <a:rPr lang="es-ES" smtClean="0"/>
              <a:t>26/07/2014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530252D-CEE9-4865-8FDF-98A0A462F0D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94C80A9-ADF9-4E6E-BBE1-93CBFF3B23FA}" type="datetimeFigureOut">
              <a:rPr lang="es-ES" smtClean="0"/>
              <a:t>26/07/2014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530252D-CEE9-4865-8FDF-98A0A462F0D8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66484"/>
          </a:xfrm>
          <a:noFill/>
          <a:ln>
            <a:noFill/>
          </a:ln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s-ES_tradnl" sz="2400" dirty="0" smtClean="0">
                <a:solidFill>
                  <a:schemeClr val="tx1">
                    <a:lumMod val="95000"/>
                  </a:schemeClr>
                </a:solidFill>
              </a:rPr>
              <a:t>              </a:t>
            </a:r>
            <a:r>
              <a:rPr lang="es-ES_tradnl" sz="2400" dirty="0" smtClean="0">
                <a:solidFill>
                  <a:schemeClr val="bg2"/>
                </a:solidFill>
              </a:rPr>
              <a:t>LOS MEDIOS DE COMUNICACIÓN</a:t>
            </a:r>
            <a:endParaRPr lang="es-ES" sz="2400" dirty="0">
              <a:solidFill>
                <a:schemeClr val="bg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ES_tradnl" sz="2400" dirty="0" smtClean="0"/>
              <a:t>             YURLEY DANIELA BENITEZ TAMAYO</a:t>
            </a:r>
            <a:br>
              <a:rPr lang="es-ES_tradnl" sz="2400" dirty="0" smtClean="0"/>
            </a:br>
            <a:r>
              <a:rPr lang="es-ES_tradnl" sz="2400" dirty="0" smtClean="0"/>
              <a:t>            MAIBY DAHIANA GIRALDO OROZCO</a:t>
            </a:r>
            <a:br>
              <a:rPr lang="es-ES_tradnl" sz="2400" dirty="0" smtClean="0"/>
            </a:br>
            <a:r>
              <a:rPr lang="es-ES_tradnl" sz="2400" dirty="0" smtClean="0"/>
              <a:t>ONCE DOS</a:t>
            </a:r>
            <a:endParaRPr lang="es-ES_tradnl" sz="2400" dirty="0"/>
          </a:p>
          <a:p>
            <a:pPr>
              <a:buNone/>
            </a:pPr>
            <a:endParaRPr lang="es-ES_tradnl" sz="2400" dirty="0" smtClean="0"/>
          </a:p>
          <a:p>
            <a:pPr algn="ctr">
              <a:buNone/>
            </a:pPr>
            <a:r>
              <a:rPr lang="es-ES_tradnl" sz="2400" dirty="0"/>
              <a:t> </a:t>
            </a:r>
            <a:r>
              <a:rPr lang="es-ES_tradnl" sz="2400" dirty="0" smtClean="0"/>
              <a:t>         León Ángel Pérez López  </a:t>
            </a:r>
            <a:br>
              <a:rPr lang="es-ES_tradnl" sz="2400" dirty="0" smtClean="0"/>
            </a:br>
            <a:r>
              <a:rPr lang="es-ES_tradnl" sz="2400" dirty="0" smtClean="0"/>
              <a:t/>
            </a:r>
            <a:br>
              <a:rPr lang="es-ES_tradnl" sz="2400" dirty="0" smtClean="0"/>
            </a:br>
            <a:r>
              <a:rPr lang="es-ES_tradnl" sz="2400" dirty="0" smtClean="0"/>
              <a:t>INSTITUCION EDUCATIVA ANTONIO </a:t>
            </a:r>
            <a:br>
              <a:rPr lang="es-ES_tradnl" sz="2400" dirty="0" smtClean="0"/>
            </a:br>
            <a:r>
              <a:rPr lang="es-ES_tradnl" sz="2400" dirty="0" smtClean="0"/>
              <a:t>  DERKA-SANTO DOMINGO</a:t>
            </a:r>
            <a:br>
              <a:rPr lang="es-ES_tradnl" sz="2400" dirty="0" smtClean="0"/>
            </a:br>
            <a:r>
              <a:rPr lang="es-ES_tradnl" sz="2400" dirty="0" smtClean="0"/>
              <a:t>MEDELLIN</a:t>
            </a:r>
            <a:br>
              <a:rPr lang="es-ES_tradnl" sz="2400" dirty="0" smtClean="0"/>
            </a:br>
            <a:r>
              <a:rPr lang="es-ES_tradnl" sz="2400" dirty="0" smtClean="0"/>
              <a:t>2014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5400" dirty="0" smtClean="0">
                <a:latin typeface="Berlin Sans FB Demi" pitchFamily="34" charset="0"/>
              </a:rPr>
              <a:t>Teléfono</a:t>
            </a:r>
            <a:endParaRPr lang="es-ES" sz="5400" dirty="0">
              <a:latin typeface="Berlin Sans FB Demi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357158" y="1500174"/>
            <a:ext cx="3929122" cy="4525963"/>
          </a:xfr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ES_tradnl" dirty="0" smtClean="0"/>
              <a:t>Sirve para comunicarse </a:t>
            </a:r>
            <a:r>
              <a:rPr lang="es-ES" dirty="0" smtClean="0"/>
              <a:t>con</a:t>
            </a:r>
          </a:p>
          <a:p>
            <a:pPr>
              <a:buNone/>
            </a:pPr>
            <a:r>
              <a:rPr lang="es-ES" dirty="0" smtClean="0"/>
              <a:t> los demás ya sea a corta o </a:t>
            </a:r>
          </a:p>
          <a:p>
            <a:pPr>
              <a:buNone/>
            </a:pPr>
            <a:r>
              <a:rPr lang="es-ES" dirty="0" smtClean="0"/>
              <a:t>larga distancia.</a:t>
            </a:r>
            <a:endParaRPr lang="es-ES" dirty="0"/>
          </a:p>
          <a:p>
            <a:pPr>
              <a:buNone/>
            </a:pPr>
            <a:r>
              <a:rPr lang="es-ES" dirty="0" smtClean="0"/>
              <a:t>Extendiendo una larga </a:t>
            </a:r>
          </a:p>
          <a:p>
            <a:pPr>
              <a:buNone/>
            </a:pPr>
            <a:r>
              <a:rPr lang="es-ES" dirty="0" smtClean="0"/>
              <a:t>Conversación entre varias</a:t>
            </a:r>
          </a:p>
          <a:p>
            <a:pPr>
              <a:buNone/>
            </a:pPr>
            <a:r>
              <a:rPr lang="es-ES" dirty="0" smtClean="0"/>
              <a:t>Personas y haciendo entre </a:t>
            </a:r>
          </a:p>
          <a:p>
            <a:pPr>
              <a:buNone/>
            </a:pPr>
            <a:r>
              <a:rPr lang="es-ES" dirty="0" smtClean="0"/>
              <a:t>Ellas una excelente </a:t>
            </a:r>
          </a:p>
          <a:p>
            <a:pPr>
              <a:buNone/>
            </a:pPr>
            <a:r>
              <a:rPr lang="es-ES" dirty="0" smtClean="0"/>
              <a:t>Comunicación.</a:t>
            </a:r>
          </a:p>
          <a:p>
            <a:pPr>
              <a:buNone/>
            </a:pPr>
            <a:endParaRPr lang="es-ES_tradnl" dirty="0" smtClean="0"/>
          </a:p>
        </p:txBody>
      </p:sp>
      <p:pic>
        <p:nvPicPr>
          <p:cNvPr id="13" name="12 Marcador de contenido" descr="descarga (1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14876" y="1500174"/>
            <a:ext cx="3981105" cy="4542652"/>
          </a:xfrm>
          <a:ln>
            <a:solidFill>
              <a:srgbClr val="00B050"/>
            </a:solidFill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4800" dirty="0" smtClean="0">
                <a:latin typeface="Berlin Sans FB Demi" pitchFamily="34" charset="0"/>
              </a:rPr>
              <a:t>La Radio </a:t>
            </a:r>
            <a:endParaRPr lang="es-ES" sz="4800" dirty="0">
              <a:latin typeface="Berlin Sans FB Demi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solidFill>
            <a:schemeClr val="accent2"/>
          </a:solidFill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_tradnl" dirty="0" smtClean="0"/>
              <a:t>Este medio de </a:t>
            </a:r>
          </a:p>
          <a:p>
            <a:pPr>
              <a:buNone/>
            </a:pPr>
            <a:r>
              <a:rPr lang="es-ES_tradnl" dirty="0" smtClean="0"/>
              <a:t>Comunicación nos sirve </a:t>
            </a:r>
          </a:p>
          <a:p>
            <a:pPr>
              <a:buNone/>
            </a:pPr>
            <a:r>
              <a:rPr lang="es-ES_tradnl" dirty="0" smtClean="0"/>
              <a:t>Para escuchar el tipo de </a:t>
            </a:r>
          </a:p>
          <a:p>
            <a:pPr>
              <a:buNone/>
            </a:pPr>
            <a:r>
              <a:rPr lang="es-ES_tradnl" dirty="0" smtClean="0"/>
              <a:t>música que nos gusta y </a:t>
            </a:r>
          </a:p>
          <a:p>
            <a:pPr>
              <a:buNone/>
            </a:pPr>
            <a:r>
              <a:rPr lang="es-ES_tradnl" dirty="0" smtClean="0"/>
              <a:t>pasar un rato agradable </a:t>
            </a:r>
          </a:p>
          <a:p>
            <a:pPr>
              <a:buNone/>
            </a:pPr>
            <a:r>
              <a:rPr lang="es-ES_tradnl" dirty="0" smtClean="0"/>
              <a:t>Y además de esto nos </a:t>
            </a:r>
          </a:p>
          <a:p>
            <a:pPr>
              <a:buNone/>
            </a:pPr>
            <a:r>
              <a:rPr lang="es-ES_tradnl" dirty="0" smtClean="0"/>
              <a:t>enteramos de las </a:t>
            </a:r>
          </a:p>
          <a:p>
            <a:pPr>
              <a:buNone/>
            </a:pPr>
            <a:r>
              <a:rPr lang="es-ES_tradnl" dirty="0" smtClean="0"/>
              <a:t>diferentes noticias que </a:t>
            </a:r>
          </a:p>
          <a:p>
            <a:pPr>
              <a:buNone/>
            </a:pPr>
            <a:r>
              <a:rPr lang="es-ES_tradnl" dirty="0" smtClean="0"/>
              <a:t>acontecen en nuestro </a:t>
            </a:r>
          </a:p>
          <a:p>
            <a:pPr>
              <a:buNone/>
            </a:pPr>
            <a:r>
              <a:rPr lang="es-ES_tradnl" dirty="0" smtClean="0"/>
              <a:t>País.</a:t>
            </a:r>
            <a:br>
              <a:rPr lang="es-ES_tradnl" dirty="0" smtClean="0"/>
            </a:br>
            <a:endParaRPr lang="es-ES_tradnl" dirty="0" smtClean="0"/>
          </a:p>
          <a:p>
            <a:pPr>
              <a:buNone/>
            </a:pPr>
            <a:endParaRPr lang="es-ES" dirty="0"/>
          </a:p>
        </p:txBody>
      </p:sp>
      <p:pic>
        <p:nvPicPr>
          <p:cNvPr id="6" name="5 Marcador de contenido" descr="imag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14876" y="1714488"/>
            <a:ext cx="4071966" cy="4572032"/>
          </a:xfr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4800" dirty="0" smtClean="0">
                <a:latin typeface="Berlin Sans FB Demi" pitchFamily="34" charset="0"/>
              </a:rPr>
              <a:t>La televisión</a:t>
            </a:r>
            <a:endParaRPr lang="es-ES" sz="4800" dirty="0">
              <a:latin typeface="Berlin Sans FB Demi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solidFill>
            <a:srgbClr val="7030A0"/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es-ES_tradnl" dirty="0" smtClean="0"/>
              <a:t>Esto nos sirve para ver </a:t>
            </a:r>
          </a:p>
          <a:p>
            <a:pPr>
              <a:buNone/>
            </a:pPr>
            <a:r>
              <a:rPr lang="es-ES_tradnl" dirty="0" smtClean="0"/>
              <a:t>Los dif</a:t>
            </a:r>
            <a:r>
              <a:rPr lang="es-ES_tradnl" dirty="0" smtClean="0">
                <a:solidFill>
                  <a:schemeClr val="tx1">
                    <a:lumMod val="95000"/>
                  </a:schemeClr>
                </a:solidFill>
              </a:rPr>
              <a:t>eren</a:t>
            </a:r>
            <a:r>
              <a:rPr lang="es-ES_tradnl" dirty="0" smtClean="0"/>
              <a:t>tes</a:t>
            </a:r>
          </a:p>
          <a:p>
            <a:pPr>
              <a:buNone/>
            </a:pPr>
            <a:r>
              <a:rPr lang="es-ES_tradnl" dirty="0" smtClean="0"/>
              <a:t>programas que nos </a:t>
            </a:r>
          </a:p>
          <a:p>
            <a:pPr>
              <a:buNone/>
            </a:pPr>
            <a:r>
              <a:rPr lang="es-ES_tradnl" dirty="0" smtClean="0"/>
              <a:t>gustan o nos llaman la </a:t>
            </a:r>
          </a:p>
          <a:p>
            <a:pPr>
              <a:buNone/>
            </a:pPr>
            <a:r>
              <a:rPr lang="es-ES_tradnl" dirty="0" smtClean="0"/>
              <a:t>atención y también </a:t>
            </a:r>
          </a:p>
          <a:p>
            <a:pPr>
              <a:buNone/>
            </a:pPr>
            <a:r>
              <a:rPr lang="es-ES_tradnl" dirty="0" smtClean="0"/>
              <a:t>esto nos puede brindar </a:t>
            </a:r>
          </a:p>
          <a:p>
            <a:pPr>
              <a:buNone/>
            </a:pPr>
            <a:r>
              <a:rPr lang="es-ES_tradnl" dirty="0" smtClean="0"/>
              <a:t>mucha información </a:t>
            </a:r>
          </a:p>
          <a:p>
            <a:pPr>
              <a:buNone/>
            </a:pPr>
            <a:r>
              <a:rPr lang="es-ES_tradnl" dirty="0" smtClean="0"/>
              <a:t>acerca de </a:t>
            </a:r>
          </a:p>
          <a:p>
            <a:pPr>
              <a:buNone/>
            </a:pPr>
            <a:r>
              <a:rPr lang="es-ES_tradnl" dirty="0" smtClean="0"/>
              <a:t>variedad de cosas.</a:t>
            </a:r>
            <a:endParaRPr lang="es-ES" dirty="0"/>
          </a:p>
        </p:txBody>
      </p:sp>
      <p:pic>
        <p:nvPicPr>
          <p:cNvPr id="6" name="5 Marcador de contenido" descr="descarga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14876" y="1785926"/>
            <a:ext cx="4199145" cy="4357718"/>
          </a:xfr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latin typeface="Berlin Sans FB Demi" pitchFamily="34" charset="0"/>
              </a:rPr>
              <a:t>El Periódico </a:t>
            </a:r>
            <a:endParaRPr lang="es-ES" dirty="0">
              <a:latin typeface="Berlin Sans FB Dem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solidFill>
            <a:srgbClr val="00B0F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_tradnl" dirty="0" smtClean="0"/>
              <a:t>Esto nos sirve para </a:t>
            </a:r>
          </a:p>
          <a:p>
            <a:pPr>
              <a:buNone/>
            </a:pPr>
            <a:r>
              <a:rPr lang="es-ES_tradnl" dirty="0" smtClean="0"/>
              <a:t>expandir diferente </a:t>
            </a:r>
          </a:p>
          <a:p>
            <a:pPr>
              <a:buNone/>
            </a:pPr>
            <a:r>
              <a:rPr lang="es-ES_tradnl" dirty="0" smtClean="0"/>
              <a:t>Información  y para </a:t>
            </a:r>
          </a:p>
          <a:p>
            <a:pPr>
              <a:buNone/>
            </a:pPr>
            <a:r>
              <a:rPr lang="es-ES_tradnl" dirty="0" smtClean="0"/>
              <a:t>enterarnos de lo que </a:t>
            </a:r>
          </a:p>
          <a:p>
            <a:pPr>
              <a:buNone/>
            </a:pPr>
            <a:r>
              <a:rPr lang="es-ES_tradnl" dirty="0" smtClean="0"/>
              <a:t>está sucediendo en </a:t>
            </a:r>
          </a:p>
          <a:p>
            <a:pPr>
              <a:buNone/>
            </a:pPr>
            <a:r>
              <a:rPr lang="es-ES_tradnl" dirty="0" smtClean="0"/>
              <a:t>nuestro alrededor y así </a:t>
            </a:r>
          </a:p>
          <a:p>
            <a:pPr>
              <a:buNone/>
            </a:pPr>
            <a:r>
              <a:rPr lang="es-ES_tradnl" dirty="0" smtClean="0"/>
              <a:t>fácilmente poder </a:t>
            </a:r>
          </a:p>
          <a:p>
            <a:pPr>
              <a:buNone/>
            </a:pPr>
            <a:r>
              <a:rPr lang="es-ES_tradnl" dirty="0" smtClean="0"/>
              <a:t>conseguir cierta </a:t>
            </a:r>
          </a:p>
          <a:p>
            <a:pPr>
              <a:buNone/>
            </a:pPr>
            <a:r>
              <a:rPr lang="es-ES_tradnl" dirty="0" smtClean="0"/>
              <a:t>Información que nos </a:t>
            </a:r>
          </a:p>
          <a:p>
            <a:pPr>
              <a:buNone/>
            </a:pPr>
            <a:r>
              <a:rPr lang="es-ES_tradnl" dirty="0" smtClean="0"/>
              <a:t>puede servir o ayudar </a:t>
            </a:r>
          </a:p>
          <a:p>
            <a:pPr>
              <a:buNone/>
            </a:pPr>
            <a:r>
              <a:rPr lang="es-ES_tradnl" dirty="0" smtClean="0"/>
              <a:t>a una u otra cosa.</a:t>
            </a:r>
            <a:endParaRPr lang="es-ES" dirty="0"/>
          </a:p>
        </p:txBody>
      </p:sp>
      <p:pic>
        <p:nvPicPr>
          <p:cNvPr id="5" name="4 Marcador de contenido" descr="images (1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86314" y="1785926"/>
            <a:ext cx="4047457" cy="4500594"/>
          </a:xfrm>
          <a:ln>
            <a:solidFill>
              <a:srgbClr val="00B05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latin typeface="Berlin Sans FB Demi" pitchFamily="34" charset="0"/>
              </a:rPr>
              <a:t>El Internet </a:t>
            </a:r>
            <a:endParaRPr lang="es-ES" dirty="0">
              <a:latin typeface="Berlin Sans FB Dem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50000"/>
            </a:schemeClr>
          </a:solidFill>
          <a:ln>
            <a:solidFill>
              <a:srgbClr val="00B050"/>
            </a:solidFill>
          </a:ln>
        </p:spPr>
        <p:txBody>
          <a:bodyPr/>
          <a:lstStyle/>
          <a:p>
            <a:pPr>
              <a:buNone/>
            </a:pPr>
            <a:r>
              <a:rPr lang="es-ES_tradnl" dirty="0" smtClean="0"/>
              <a:t>El internet es el medio </a:t>
            </a:r>
          </a:p>
          <a:p>
            <a:pPr>
              <a:buNone/>
            </a:pPr>
            <a:r>
              <a:rPr lang="es-ES_tradnl" dirty="0" smtClean="0"/>
              <a:t>de comunicación </a:t>
            </a:r>
          </a:p>
          <a:p>
            <a:pPr>
              <a:buNone/>
            </a:pPr>
            <a:r>
              <a:rPr lang="es-ES_tradnl" dirty="0" smtClean="0"/>
              <a:t>quizá más usado por </a:t>
            </a:r>
          </a:p>
          <a:p>
            <a:pPr>
              <a:buNone/>
            </a:pPr>
            <a:r>
              <a:rPr lang="es-ES_tradnl" dirty="0" smtClean="0"/>
              <a:t>las personas ya que</a:t>
            </a:r>
          </a:p>
          <a:p>
            <a:pPr>
              <a:buNone/>
            </a:pPr>
            <a:r>
              <a:rPr lang="es-ES_tradnl" dirty="0" smtClean="0"/>
              <a:t>esto nos ofrece </a:t>
            </a:r>
          </a:p>
          <a:p>
            <a:pPr>
              <a:buNone/>
            </a:pPr>
            <a:r>
              <a:rPr lang="es-ES_tradnl" dirty="0" smtClean="0"/>
              <a:t>diferentes actividades </a:t>
            </a:r>
          </a:p>
          <a:p>
            <a:pPr>
              <a:buNone/>
            </a:pPr>
            <a:r>
              <a:rPr lang="es-ES_tradnl" dirty="0" smtClean="0"/>
              <a:t>que podemos realizar </a:t>
            </a:r>
          </a:p>
          <a:p>
            <a:pPr>
              <a:buNone/>
            </a:pPr>
            <a:r>
              <a:rPr lang="es-ES_tradnl" dirty="0" smtClean="0"/>
              <a:t>Allí y una forma más </a:t>
            </a:r>
          </a:p>
          <a:p>
            <a:pPr>
              <a:buNone/>
            </a:pPr>
            <a:r>
              <a:rPr lang="es-ES_tradnl" dirty="0" smtClean="0"/>
              <a:t>fácil de comunicación.</a:t>
            </a:r>
            <a:endParaRPr lang="es-ES" dirty="0"/>
          </a:p>
        </p:txBody>
      </p:sp>
      <p:pic>
        <p:nvPicPr>
          <p:cNvPr id="5" name="4 Marcador de contenido" descr="trabaja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86314" y="1714488"/>
            <a:ext cx="3905250" cy="4500594"/>
          </a:xfrm>
          <a:ln>
            <a:solidFill>
              <a:srgbClr val="00B05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66</TotalTime>
  <Words>184</Words>
  <Application>Microsoft Office PowerPoint</Application>
  <PresentationFormat>Presentación en pantalla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Brío</vt:lpstr>
      <vt:lpstr>              LOS MEDIOS DE COMUNICACIÓN</vt:lpstr>
      <vt:lpstr>Teléfono</vt:lpstr>
      <vt:lpstr>La Radio </vt:lpstr>
      <vt:lpstr>La televisión</vt:lpstr>
      <vt:lpstr>El Periódico </vt:lpstr>
      <vt:lpstr>El Internet </vt:lpstr>
    </vt:vector>
  </TitlesOfParts>
  <Company>Secretaria de Educacion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MEDIOS DE COMUNICACIÓN</dc:title>
  <dc:creator>INSTITUCION EDUCATIVA INEM JOSE FELIX RESTREPO</dc:creator>
  <cp:lastModifiedBy>usuario</cp:lastModifiedBy>
  <cp:revision>8</cp:revision>
  <dcterms:created xsi:type="dcterms:W3CDTF">2014-07-22T18:38:44Z</dcterms:created>
  <dcterms:modified xsi:type="dcterms:W3CDTF">2014-07-26T22:27:22Z</dcterms:modified>
</cp:coreProperties>
</file>